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29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0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1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2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3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4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5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36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37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38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39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notesMasterIdLst>
    <p:notesMasterId r:id="rId45"/>
  </p:notesMasterIdLst>
  <p:sldIdLst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5" r:id="rId38"/>
    <p:sldId id="336" r:id="rId39"/>
    <p:sldId id="337" r:id="rId40"/>
    <p:sldId id="338" r:id="rId41"/>
    <p:sldId id="339" r:id="rId42"/>
    <p:sldId id="340" r:id="rId43"/>
    <p:sldId id="34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5472" userDrawn="1">
          <p15:clr>
            <a:srgbClr val="A4A3A4"/>
          </p15:clr>
        </p15:guide>
        <p15:guide id="5" orient="horz" pos="367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ex Yang" initials="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1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7" autoAdjust="0"/>
    <p:restoredTop sz="94660"/>
  </p:normalViewPr>
  <p:slideViewPr>
    <p:cSldViewPr snapToGrid="0">
      <p:cViewPr varScale="1">
        <p:scale>
          <a:sx n="169" d="100"/>
          <a:sy n="169" d="100"/>
        </p:scale>
        <p:origin x="1880" y="184"/>
      </p:cViewPr>
      <p:guideLst>
        <p:guide orient="horz" pos="1296"/>
        <p:guide pos="552"/>
        <p:guide orient="horz" pos="1536"/>
        <p:guide pos="5472"/>
        <p:guide orient="horz" pos="36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2CFE6DB4-AB8A-CE4A-A648-E5950C0FDC1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6</a:t>
          </a:r>
        </a:p>
      </dgm:t>
    </dgm:pt>
    <dgm:pt modelId="{67593A8B-B531-844B-B775-5E2DDE9C083F}" type="parTrans" cxnId="{E4AA328D-3C02-614B-B648-E152BC069B14}">
      <dgm:prSet/>
      <dgm:spPr/>
      <dgm:t>
        <a:bodyPr/>
        <a:lstStyle/>
        <a:p>
          <a:endParaRPr lang="en-US"/>
        </a:p>
      </dgm:t>
    </dgm:pt>
    <dgm:pt modelId="{2BDE48D3-21A3-CE40-939F-711BCCF30079}" type="sibTrans" cxnId="{E4AA328D-3C02-614B-B648-E152BC069B14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6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6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6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6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6">
        <dgm:presLayoutVars>
          <dgm:bulletEnabled val="1"/>
        </dgm:presLayoutVars>
      </dgm:prSet>
      <dgm:spPr/>
    </dgm:pt>
    <dgm:pt modelId="{15BA90A0-F47B-0F43-BF57-2C6FC684A6E9}" type="pres">
      <dgm:prSet presAssocID="{30351E9C-6E8F-4A48-9AD1-2237E66791AB}" presName="parSpace" presStyleCnt="0"/>
      <dgm:spPr/>
    </dgm:pt>
    <dgm:pt modelId="{8B1298BF-0F96-8641-83FA-FE94999C8B6C}" type="pres">
      <dgm:prSet presAssocID="{2CFE6DB4-AB8A-CE4A-A648-E5950C0FDC16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A638D71F-3A71-9841-9108-1DA71C4934BD}" type="presOf" srcId="{2CFE6DB4-AB8A-CE4A-A648-E5950C0FDC16}" destId="{8B1298BF-0F96-8641-83FA-FE94999C8B6C}" srcOrd="0" destOrd="0" presId="urn:microsoft.com/office/officeart/2005/8/layout/hChevron3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E4AA328D-3C02-614B-B648-E152BC069B14}" srcId="{D2B77A0A-6339-6649-9334-3879F8BB5C09}" destId="{2CFE6DB4-AB8A-CE4A-A648-E5950C0FDC16}" srcOrd="5" destOrd="0" parTransId="{67593A8B-B531-844B-B775-5E2DDE9C083F}" sibTransId="{2BDE48D3-21A3-CE40-939F-711BCCF30079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  <dgm:cxn modelId="{DBA3F1BD-E2E2-8D49-8AED-09EF405E4204}" type="presParOf" srcId="{01C5244A-66D4-2B42-824D-1872B1D7168D}" destId="{15BA90A0-F47B-0F43-BF57-2C6FC684A6E9}" srcOrd="9" destOrd="0" presId="urn:microsoft.com/office/officeart/2005/8/layout/hChevron3"/>
    <dgm:cxn modelId="{FF4EB28C-1FD2-1E47-8F30-71206B243ED4}" type="presParOf" srcId="{01C5244A-66D4-2B42-824D-1872B1D7168D}" destId="{8B1298BF-0F96-8641-83FA-FE94999C8B6C}" srcOrd="10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1CEDC879-973C-7142-86BF-21EF4D75E98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63D6C01B-075D-5B41-ACCA-21693B180D99}" type="parTrans" cxnId="{4E738206-D49A-484C-9B3D-A9F8DE447BAD}">
      <dgm:prSet/>
      <dgm:spPr/>
      <dgm:t>
        <a:bodyPr/>
        <a:lstStyle/>
        <a:p>
          <a:endParaRPr lang="en-US"/>
        </a:p>
      </dgm:t>
    </dgm:pt>
    <dgm:pt modelId="{146EE6A3-48C8-344F-9084-C9FEBDEED1D8}" type="sibTrans" cxnId="{4E738206-D49A-484C-9B3D-A9F8DE447BAD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631944A4-5649-E044-8526-805D38039F80}" type="pres">
      <dgm:prSet presAssocID="{70269049-84A1-9D40-BC4C-F5A5B2B3A5FC}" presName="parSpace" presStyleCnt="0"/>
      <dgm:spPr/>
    </dgm:pt>
    <dgm:pt modelId="{A2FFA1DF-564C-844D-9442-53CFB6C220E8}" type="pres">
      <dgm:prSet presAssocID="{1CEDC879-973C-7142-86BF-21EF4D75E9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E738206-D49A-484C-9B3D-A9F8DE447BAD}" srcId="{D2B77A0A-6339-6649-9334-3879F8BB5C09}" destId="{1CEDC879-973C-7142-86BF-21EF4D75E986}" srcOrd="4" destOrd="0" parTransId="{63D6C01B-075D-5B41-ACCA-21693B180D99}" sibTransId="{146EE6A3-48C8-344F-9084-C9FEBDEED1D8}"/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3836AFBF-6FAA-484C-9106-696DF2E2C916}" type="presOf" srcId="{1CEDC879-973C-7142-86BF-21EF4D75E986}" destId="{A2FFA1DF-564C-844D-9442-53CFB6C220E8}" srcOrd="0" destOrd="0" presId="urn:microsoft.com/office/officeart/2005/8/layout/hChevron3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EB6679AC-E8CC-424A-9D50-76D087D07418}" type="presParOf" srcId="{01C5244A-66D4-2B42-824D-1872B1D7168D}" destId="{631944A4-5649-E044-8526-805D38039F80}" srcOrd="7" destOrd="0" presId="urn:microsoft.com/office/officeart/2005/8/layout/hChevron3"/>
    <dgm:cxn modelId="{937313C1-7D32-B044-B14F-421CDE64845D}" type="presParOf" srcId="{01C5244A-66D4-2B42-824D-1872B1D7168D}" destId="{A2FFA1DF-564C-844D-9442-53CFB6C220E8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1CEDC879-973C-7142-86BF-21EF4D75E98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63D6C01B-075D-5B41-ACCA-21693B180D99}" type="parTrans" cxnId="{4E738206-D49A-484C-9B3D-A9F8DE447BAD}">
      <dgm:prSet/>
      <dgm:spPr/>
      <dgm:t>
        <a:bodyPr/>
        <a:lstStyle/>
        <a:p>
          <a:endParaRPr lang="en-US"/>
        </a:p>
      </dgm:t>
    </dgm:pt>
    <dgm:pt modelId="{146EE6A3-48C8-344F-9084-C9FEBDEED1D8}" type="sibTrans" cxnId="{4E738206-D49A-484C-9B3D-A9F8DE447BAD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631944A4-5649-E044-8526-805D38039F80}" type="pres">
      <dgm:prSet presAssocID="{70269049-84A1-9D40-BC4C-F5A5B2B3A5FC}" presName="parSpace" presStyleCnt="0"/>
      <dgm:spPr/>
    </dgm:pt>
    <dgm:pt modelId="{A2FFA1DF-564C-844D-9442-53CFB6C220E8}" type="pres">
      <dgm:prSet presAssocID="{1CEDC879-973C-7142-86BF-21EF4D75E9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E738206-D49A-484C-9B3D-A9F8DE447BAD}" srcId="{D2B77A0A-6339-6649-9334-3879F8BB5C09}" destId="{1CEDC879-973C-7142-86BF-21EF4D75E986}" srcOrd="4" destOrd="0" parTransId="{63D6C01B-075D-5B41-ACCA-21693B180D99}" sibTransId="{146EE6A3-48C8-344F-9084-C9FEBDEED1D8}"/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3836AFBF-6FAA-484C-9106-696DF2E2C916}" type="presOf" srcId="{1CEDC879-973C-7142-86BF-21EF4D75E986}" destId="{A2FFA1DF-564C-844D-9442-53CFB6C220E8}" srcOrd="0" destOrd="0" presId="urn:microsoft.com/office/officeart/2005/8/layout/hChevron3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EB6679AC-E8CC-424A-9D50-76D087D07418}" type="presParOf" srcId="{01C5244A-66D4-2B42-824D-1872B1D7168D}" destId="{631944A4-5649-E044-8526-805D38039F80}" srcOrd="7" destOrd="0" presId="urn:microsoft.com/office/officeart/2005/8/layout/hChevron3"/>
    <dgm:cxn modelId="{937313C1-7D32-B044-B14F-421CDE64845D}" type="presParOf" srcId="{01C5244A-66D4-2B42-824D-1872B1D7168D}" destId="{A2FFA1DF-564C-844D-9442-53CFB6C220E8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1CEDC879-973C-7142-86BF-21EF4D75E98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63D6C01B-075D-5B41-ACCA-21693B180D99}" type="parTrans" cxnId="{4E738206-D49A-484C-9B3D-A9F8DE447BAD}">
      <dgm:prSet/>
      <dgm:spPr/>
      <dgm:t>
        <a:bodyPr/>
        <a:lstStyle/>
        <a:p>
          <a:endParaRPr lang="en-US"/>
        </a:p>
      </dgm:t>
    </dgm:pt>
    <dgm:pt modelId="{146EE6A3-48C8-344F-9084-C9FEBDEED1D8}" type="sibTrans" cxnId="{4E738206-D49A-484C-9B3D-A9F8DE447BAD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631944A4-5649-E044-8526-805D38039F80}" type="pres">
      <dgm:prSet presAssocID="{70269049-84A1-9D40-BC4C-F5A5B2B3A5FC}" presName="parSpace" presStyleCnt="0"/>
      <dgm:spPr/>
    </dgm:pt>
    <dgm:pt modelId="{A2FFA1DF-564C-844D-9442-53CFB6C220E8}" type="pres">
      <dgm:prSet presAssocID="{1CEDC879-973C-7142-86BF-21EF4D75E9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E738206-D49A-484C-9B3D-A9F8DE447BAD}" srcId="{D2B77A0A-6339-6649-9334-3879F8BB5C09}" destId="{1CEDC879-973C-7142-86BF-21EF4D75E986}" srcOrd="4" destOrd="0" parTransId="{63D6C01B-075D-5B41-ACCA-21693B180D99}" sibTransId="{146EE6A3-48C8-344F-9084-C9FEBDEED1D8}"/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3836AFBF-6FAA-484C-9106-696DF2E2C916}" type="presOf" srcId="{1CEDC879-973C-7142-86BF-21EF4D75E986}" destId="{A2FFA1DF-564C-844D-9442-53CFB6C220E8}" srcOrd="0" destOrd="0" presId="urn:microsoft.com/office/officeart/2005/8/layout/hChevron3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EB6679AC-E8CC-424A-9D50-76D087D07418}" type="presParOf" srcId="{01C5244A-66D4-2B42-824D-1872B1D7168D}" destId="{631944A4-5649-E044-8526-805D38039F80}" srcOrd="7" destOrd="0" presId="urn:microsoft.com/office/officeart/2005/8/layout/hChevron3"/>
    <dgm:cxn modelId="{937313C1-7D32-B044-B14F-421CDE64845D}" type="presParOf" srcId="{01C5244A-66D4-2B42-824D-1872B1D7168D}" destId="{A2FFA1DF-564C-844D-9442-53CFB6C220E8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1CEDC879-973C-7142-86BF-21EF4D75E986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63D6C01B-075D-5B41-ACCA-21693B180D99}" type="parTrans" cxnId="{4E738206-D49A-484C-9B3D-A9F8DE447BAD}">
      <dgm:prSet/>
      <dgm:spPr/>
      <dgm:t>
        <a:bodyPr/>
        <a:lstStyle/>
        <a:p>
          <a:endParaRPr lang="en-US"/>
        </a:p>
      </dgm:t>
    </dgm:pt>
    <dgm:pt modelId="{146EE6A3-48C8-344F-9084-C9FEBDEED1D8}" type="sibTrans" cxnId="{4E738206-D49A-484C-9B3D-A9F8DE447BAD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631944A4-5649-E044-8526-805D38039F80}" type="pres">
      <dgm:prSet presAssocID="{70269049-84A1-9D40-BC4C-F5A5B2B3A5FC}" presName="parSpace" presStyleCnt="0"/>
      <dgm:spPr/>
    </dgm:pt>
    <dgm:pt modelId="{A2FFA1DF-564C-844D-9442-53CFB6C220E8}" type="pres">
      <dgm:prSet presAssocID="{1CEDC879-973C-7142-86BF-21EF4D75E9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E738206-D49A-484C-9B3D-A9F8DE447BAD}" srcId="{D2B77A0A-6339-6649-9334-3879F8BB5C09}" destId="{1CEDC879-973C-7142-86BF-21EF4D75E986}" srcOrd="4" destOrd="0" parTransId="{63D6C01B-075D-5B41-ACCA-21693B180D99}" sibTransId="{146EE6A3-48C8-344F-9084-C9FEBDEED1D8}"/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3836AFBF-6FAA-484C-9106-696DF2E2C916}" type="presOf" srcId="{1CEDC879-973C-7142-86BF-21EF4D75E986}" destId="{A2FFA1DF-564C-844D-9442-53CFB6C220E8}" srcOrd="0" destOrd="0" presId="urn:microsoft.com/office/officeart/2005/8/layout/hChevron3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EB6679AC-E8CC-424A-9D50-76D087D07418}" type="presParOf" srcId="{01C5244A-66D4-2B42-824D-1872B1D7168D}" destId="{631944A4-5649-E044-8526-805D38039F80}" srcOrd="7" destOrd="0" presId="urn:microsoft.com/office/officeart/2005/8/layout/hChevron3"/>
    <dgm:cxn modelId="{937313C1-7D32-B044-B14F-421CDE64845D}" type="presParOf" srcId="{01C5244A-66D4-2B42-824D-1872B1D7168D}" destId="{A2FFA1DF-564C-844D-9442-53CFB6C220E8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1CEDC879-973C-7142-86BF-21EF4D75E986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63D6C01B-075D-5B41-ACCA-21693B180D99}" type="parTrans" cxnId="{4E738206-D49A-484C-9B3D-A9F8DE447BAD}">
      <dgm:prSet/>
      <dgm:spPr/>
      <dgm:t>
        <a:bodyPr/>
        <a:lstStyle/>
        <a:p>
          <a:endParaRPr lang="en-US"/>
        </a:p>
      </dgm:t>
    </dgm:pt>
    <dgm:pt modelId="{146EE6A3-48C8-344F-9084-C9FEBDEED1D8}" type="sibTrans" cxnId="{4E738206-D49A-484C-9B3D-A9F8DE447BAD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631944A4-5649-E044-8526-805D38039F80}" type="pres">
      <dgm:prSet presAssocID="{70269049-84A1-9D40-BC4C-F5A5B2B3A5FC}" presName="parSpace" presStyleCnt="0"/>
      <dgm:spPr/>
    </dgm:pt>
    <dgm:pt modelId="{A2FFA1DF-564C-844D-9442-53CFB6C220E8}" type="pres">
      <dgm:prSet presAssocID="{1CEDC879-973C-7142-86BF-21EF4D75E986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4E738206-D49A-484C-9B3D-A9F8DE447BAD}" srcId="{D2B77A0A-6339-6649-9334-3879F8BB5C09}" destId="{1CEDC879-973C-7142-86BF-21EF4D75E986}" srcOrd="4" destOrd="0" parTransId="{63D6C01B-075D-5B41-ACCA-21693B180D99}" sibTransId="{146EE6A3-48C8-344F-9084-C9FEBDEED1D8}"/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3836AFBF-6FAA-484C-9106-696DF2E2C916}" type="presOf" srcId="{1CEDC879-973C-7142-86BF-21EF4D75E986}" destId="{A2FFA1DF-564C-844D-9442-53CFB6C220E8}" srcOrd="0" destOrd="0" presId="urn:microsoft.com/office/officeart/2005/8/layout/hChevron3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EB6679AC-E8CC-424A-9D50-76D087D07418}" type="presParOf" srcId="{01C5244A-66D4-2B42-824D-1872B1D7168D}" destId="{631944A4-5649-E044-8526-805D38039F80}" srcOrd="7" destOrd="0" presId="urn:microsoft.com/office/officeart/2005/8/layout/hChevron3"/>
    <dgm:cxn modelId="{937313C1-7D32-B044-B14F-421CDE64845D}" type="presParOf" srcId="{01C5244A-66D4-2B42-824D-1872B1D7168D}" destId="{A2FFA1DF-564C-844D-9442-53CFB6C220E8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8E6DE601-CB13-5B45-89A0-3FFE479C65D8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DB2F6F86-824C-2544-B615-A9B2DC0DB0DC}" type="parTrans" cxnId="{1CEE01AE-7F44-3B46-BC21-C5ADBABE6AE0}">
      <dgm:prSet/>
      <dgm:spPr/>
      <dgm:t>
        <a:bodyPr/>
        <a:lstStyle/>
        <a:p>
          <a:endParaRPr lang="en-US"/>
        </a:p>
      </dgm:t>
    </dgm:pt>
    <dgm:pt modelId="{AAF7FE15-7B92-3341-A0ED-2B3D12637F52}" type="sibTrans" cxnId="{1CEE01AE-7F44-3B46-BC21-C5ADBABE6AE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9129E378-4C72-AF45-AFAB-E1761C06F3B5}" type="pres">
      <dgm:prSet presAssocID="{8D716B6F-69C7-C943-8C70-2D101BC57E93}" presName="parSpace" presStyleCnt="0"/>
      <dgm:spPr/>
    </dgm:pt>
    <dgm:pt modelId="{41C5580A-E10C-D742-A1D4-12F035666D7A}" type="pres">
      <dgm:prSet presAssocID="{8E6DE601-CB13-5B45-89A0-3FFE479C65D8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DE8D7234-8FB9-444F-AD3E-3D57E204C417}" type="presOf" srcId="{8E6DE601-CB13-5B45-89A0-3FFE479C65D8}" destId="{41C5580A-E10C-D742-A1D4-12F035666D7A}" srcOrd="0" destOrd="0" presId="urn:microsoft.com/office/officeart/2005/8/layout/hChevron3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1CEE01AE-7F44-3B46-BC21-C5ADBABE6AE0}" srcId="{D2B77A0A-6339-6649-9334-3879F8BB5C09}" destId="{8E6DE601-CB13-5B45-89A0-3FFE479C65D8}" srcOrd="3" destOrd="0" parTransId="{DB2F6F86-824C-2544-B615-A9B2DC0DB0DC}" sibTransId="{AAF7FE15-7B92-3341-A0ED-2B3D12637F52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6724E02C-9F75-8D4B-A483-54BB18D9E899}" type="presParOf" srcId="{01C5244A-66D4-2B42-824D-1872B1D7168D}" destId="{9129E378-4C72-AF45-AFAB-E1761C06F3B5}" srcOrd="5" destOrd="0" presId="urn:microsoft.com/office/officeart/2005/8/layout/hChevron3"/>
    <dgm:cxn modelId="{87A51A87-674F-9749-80B4-D3AAE9B471AA}" type="presParOf" srcId="{01C5244A-66D4-2B42-824D-1872B1D7168D}" destId="{41C5580A-E10C-D742-A1D4-12F035666D7A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F56F0244-F406-5F43-9DC7-7B1FFA7B660F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5</a:t>
          </a:r>
        </a:p>
      </dgm:t>
    </dgm:pt>
    <dgm:pt modelId="{30A36057-42F1-6042-826E-3F2114B72440}" type="parTrans" cxnId="{D1EF6253-D47C-714F-A245-16F4D611B419}">
      <dgm:prSet/>
      <dgm:spPr/>
      <dgm:t>
        <a:bodyPr/>
        <a:lstStyle/>
        <a:p>
          <a:endParaRPr lang="en-US"/>
        </a:p>
      </dgm:t>
    </dgm:pt>
    <dgm:pt modelId="{30351E9C-6E8F-4A48-9AD1-2237E66791AB}" type="sibTrans" cxnId="{D1EF6253-D47C-714F-A245-16F4D611B419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5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5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5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5">
        <dgm:presLayoutVars>
          <dgm:bulletEnabled val="1"/>
        </dgm:presLayoutVars>
      </dgm:prSet>
      <dgm:spPr/>
    </dgm:pt>
    <dgm:pt modelId="{4399C2E6-8320-3F4B-B6E4-E6936A70D2DB}" type="pres">
      <dgm:prSet presAssocID="{70269049-84A1-9D40-BC4C-F5A5B2B3A5FC}" presName="parSpace" presStyleCnt="0"/>
      <dgm:spPr/>
    </dgm:pt>
    <dgm:pt modelId="{D18F6543-7EB8-8443-80A0-D18991D5BBEA}" type="pres">
      <dgm:prSet presAssocID="{F56F0244-F406-5F43-9DC7-7B1FFA7B660F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D1EF6253-D47C-714F-A245-16F4D611B419}" srcId="{D2B77A0A-6339-6649-9334-3879F8BB5C09}" destId="{F56F0244-F406-5F43-9DC7-7B1FFA7B660F}" srcOrd="4" destOrd="0" parTransId="{30A36057-42F1-6042-826E-3F2114B72440}" sibTransId="{30351E9C-6E8F-4A48-9AD1-2237E66791AB}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0B5CD3E5-0543-A64A-AA23-A4A13E15E5E0}" type="presOf" srcId="{F56F0244-F406-5F43-9DC7-7B1FFA7B660F}" destId="{D18F6543-7EB8-8443-80A0-D18991D5BBEA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  <dgm:cxn modelId="{6C4B7311-8144-B446-AA43-208E6BD8A792}" type="presParOf" srcId="{01C5244A-66D4-2B42-824D-1872B1D7168D}" destId="{4399C2E6-8320-3F4B-B6E4-E6936A70D2DB}" srcOrd="7" destOrd="0" presId="urn:microsoft.com/office/officeart/2005/8/layout/hChevron3"/>
    <dgm:cxn modelId="{076E2865-1775-6E46-9D99-4E191FD0BEB8}" type="presParOf" srcId="{01C5244A-66D4-2B42-824D-1872B1D7168D}" destId="{D18F6543-7EB8-8443-80A0-D18991D5BBEA}" srcOrd="8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B77A0A-6339-6649-9334-3879F8BB5C09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DDED2-CF3C-3045-8BD6-D8ECC86A8DD6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1</a:t>
          </a:r>
        </a:p>
      </dgm:t>
    </dgm:pt>
    <dgm:pt modelId="{9EF23310-944D-1341-BBE4-1247FBEC22EE}" type="parTrans" cxnId="{70DD6065-6D3A-794B-A942-4903A097165E}">
      <dgm:prSet/>
      <dgm:spPr/>
      <dgm:t>
        <a:bodyPr/>
        <a:lstStyle/>
        <a:p>
          <a:endParaRPr lang="en-US"/>
        </a:p>
      </dgm:t>
    </dgm:pt>
    <dgm:pt modelId="{08ED788B-A642-7F47-B140-6C00D1FF6445}" type="sibTrans" cxnId="{70DD6065-6D3A-794B-A942-4903A097165E}">
      <dgm:prSet/>
      <dgm:spPr/>
      <dgm:t>
        <a:bodyPr/>
        <a:lstStyle/>
        <a:p>
          <a:endParaRPr lang="en-US"/>
        </a:p>
      </dgm:t>
    </dgm:pt>
    <dgm:pt modelId="{6C0B42AB-09FA-D848-9E18-E9A0584AC96A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2</a:t>
          </a:r>
        </a:p>
      </dgm:t>
    </dgm:pt>
    <dgm:pt modelId="{82573A13-38B5-2E4C-8372-9736C2B0C61B}" type="parTrans" cxnId="{8DEA4C0B-97A1-1240-8424-1D814C4923EC}">
      <dgm:prSet/>
      <dgm:spPr/>
      <dgm:t>
        <a:bodyPr/>
        <a:lstStyle/>
        <a:p>
          <a:endParaRPr lang="en-US"/>
        </a:p>
      </dgm:t>
    </dgm:pt>
    <dgm:pt modelId="{F6C9DA17-E160-7448-A605-62C92D708834}" type="sibTrans" cxnId="{8DEA4C0B-97A1-1240-8424-1D814C4923EC}">
      <dgm:prSet/>
      <dgm:spPr/>
      <dgm:t>
        <a:bodyPr/>
        <a:lstStyle/>
        <a:p>
          <a:endParaRPr lang="en-US"/>
        </a:p>
      </dgm:t>
    </dgm:pt>
    <dgm:pt modelId="{5CB1536E-E65D-5448-8ADC-88E2092019A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/>
            <a:t>Step 3</a:t>
          </a:r>
        </a:p>
      </dgm:t>
    </dgm:pt>
    <dgm:pt modelId="{8BEE9EA3-B6D6-2D42-ADAB-6CC07D973B58}" type="parTrans" cxnId="{7D65E532-0E9B-4447-8F6D-543AD64D9F2A}">
      <dgm:prSet/>
      <dgm:spPr/>
      <dgm:t>
        <a:bodyPr/>
        <a:lstStyle/>
        <a:p>
          <a:endParaRPr lang="en-US"/>
        </a:p>
      </dgm:t>
    </dgm:pt>
    <dgm:pt modelId="{8D716B6F-69C7-C943-8C70-2D101BC57E93}" type="sibTrans" cxnId="{7D65E532-0E9B-4447-8F6D-543AD64D9F2A}">
      <dgm:prSet/>
      <dgm:spPr/>
      <dgm:t>
        <a:bodyPr/>
        <a:lstStyle/>
        <a:p>
          <a:endParaRPr lang="en-US"/>
        </a:p>
      </dgm:t>
    </dgm:pt>
    <dgm:pt modelId="{AB785C57-C9CE-CC43-857D-45C54903DAFE}">
      <dgm:prSet/>
      <dgm:spPr>
        <a:solidFill>
          <a:schemeClr val="accent1"/>
        </a:solidFill>
      </dgm:spPr>
      <dgm:t>
        <a:bodyPr/>
        <a:lstStyle/>
        <a:p>
          <a:r>
            <a:rPr lang="en-US" dirty="0"/>
            <a:t>Step 4</a:t>
          </a:r>
        </a:p>
      </dgm:t>
    </dgm:pt>
    <dgm:pt modelId="{18529EA1-5ECD-6D44-B2C8-4795172FB146}" type="parTrans" cxnId="{3C5A9633-C362-0F41-B373-7E235746AEA0}">
      <dgm:prSet/>
      <dgm:spPr/>
      <dgm:t>
        <a:bodyPr/>
        <a:lstStyle/>
        <a:p>
          <a:endParaRPr lang="en-US"/>
        </a:p>
      </dgm:t>
    </dgm:pt>
    <dgm:pt modelId="{70269049-84A1-9D40-BC4C-F5A5B2B3A5FC}" type="sibTrans" cxnId="{3C5A9633-C362-0F41-B373-7E235746AEA0}">
      <dgm:prSet/>
      <dgm:spPr/>
      <dgm:t>
        <a:bodyPr/>
        <a:lstStyle/>
        <a:p>
          <a:endParaRPr lang="en-US"/>
        </a:p>
      </dgm:t>
    </dgm:pt>
    <dgm:pt modelId="{01C5244A-66D4-2B42-824D-1872B1D7168D}" type="pres">
      <dgm:prSet presAssocID="{D2B77A0A-6339-6649-9334-3879F8BB5C09}" presName="Name0" presStyleCnt="0">
        <dgm:presLayoutVars>
          <dgm:dir/>
          <dgm:resizeHandles val="exact"/>
        </dgm:presLayoutVars>
      </dgm:prSet>
      <dgm:spPr/>
    </dgm:pt>
    <dgm:pt modelId="{0A8D1561-3EF9-A542-9B5F-29587E58985D}" type="pres">
      <dgm:prSet presAssocID="{DCEDDED2-CF3C-3045-8BD6-D8ECC86A8DD6}" presName="parTxOnly" presStyleLbl="node1" presStyleIdx="0" presStyleCnt="4">
        <dgm:presLayoutVars>
          <dgm:bulletEnabled val="1"/>
        </dgm:presLayoutVars>
      </dgm:prSet>
      <dgm:spPr/>
    </dgm:pt>
    <dgm:pt modelId="{BABE1FC1-DF40-044C-B4F4-DDF61017598C}" type="pres">
      <dgm:prSet presAssocID="{08ED788B-A642-7F47-B140-6C00D1FF6445}" presName="parSpace" presStyleCnt="0"/>
      <dgm:spPr/>
    </dgm:pt>
    <dgm:pt modelId="{A1EB3D3B-8272-2D42-8A77-2F6C1E730980}" type="pres">
      <dgm:prSet presAssocID="{6C0B42AB-09FA-D848-9E18-E9A0584AC96A}" presName="parTxOnly" presStyleLbl="node1" presStyleIdx="1" presStyleCnt="4">
        <dgm:presLayoutVars>
          <dgm:bulletEnabled val="1"/>
        </dgm:presLayoutVars>
      </dgm:prSet>
      <dgm:spPr/>
    </dgm:pt>
    <dgm:pt modelId="{C5A4EADE-C1E4-184B-8BFF-B8B89447149D}" type="pres">
      <dgm:prSet presAssocID="{F6C9DA17-E160-7448-A605-62C92D708834}" presName="parSpace" presStyleCnt="0"/>
      <dgm:spPr/>
    </dgm:pt>
    <dgm:pt modelId="{594FDE25-EAAC-A341-A3B9-3667FCEE87B8}" type="pres">
      <dgm:prSet presAssocID="{5CB1536E-E65D-5448-8ADC-88E2092019A2}" presName="parTxOnly" presStyleLbl="node1" presStyleIdx="2" presStyleCnt="4">
        <dgm:presLayoutVars>
          <dgm:bulletEnabled val="1"/>
        </dgm:presLayoutVars>
      </dgm:prSet>
      <dgm:spPr/>
    </dgm:pt>
    <dgm:pt modelId="{5D88220B-F24A-1B4A-9344-51E09BD4FCF6}" type="pres">
      <dgm:prSet presAssocID="{8D716B6F-69C7-C943-8C70-2D101BC57E93}" presName="parSpace" presStyleCnt="0"/>
      <dgm:spPr/>
    </dgm:pt>
    <dgm:pt modelId="{C5656FCB-C2FA-724F-95EB-7DCCE8363102}" type="pres">
      <dgm:prSet presAssocID="{AB785C57-C9CE-CC43-857D-45C54903DAFE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DEA4C0B-97A1-1240-8424-1D814C4923EC}" srcId="{D2B77A0A-6339-6649-9334-3879F8BB5C09}" destId="{6C0B42AB-09FA-D848-9E18-E9A0584AC96A}" srcOrd="1" destOrd="0" parTransId="{82573A13-38B5-2E4C-8372-9736C2B0C61B}" sibTransId="{F6C9DA17-E160-7448-A605-62C92D708834}"/>
    <dgm:cxn modelId="{5ACE0B2F-B19E-194A-B5B1-69616B19324C}" type="presOf" srcId="{D2B77A0A-6339-6649-9334-3879F8BB5C09}" destId="{01C5244A-66D4-2B42-824D-1872B1D7168D}" srcOrd="0" destOrd="0" presId="urn:microsoft.com/office/officeart/2005/8/layout/hChevron3"/>
    <dgm:cxn modelId="{7D65E532-0E9B-4447-8F6D-543AD64D9F2A}" srcId="{D2B77A0A-6339-6649-9334-3879F8BB5C09}" destId="{5CB1536E-E65D-5448-8ADC-88E2092019A2}" srcOrd="2" destOrd="0" parTransId="{8BEE9EA3-B6D6-2D42-ADAB-6CC07D973B58}" sibTransId="{8D716B6F-69C7-C943-8C70-2D101BC57E93}"/>
    <dgm:cxn modelId="{3C5A9633-C362-0F41-B373-7E235746AEA0}" srcId="{D2B77A0A-6339-6649-9334-3879F8BB5C09}" destId="{AB785C57-C9CE-CC43-857D-45C54903DAFE}" srcOrd="3" destOrd="0" parTransId="{18529EA1-5ECD-6D44-B2C8-4795172FB146}" sibTransId="{70269049-84A1-9D40-BC4C-F5A5B2B3A5FC}"/>
    <dgm:cxn modelId="{FDBF9A4C-3595-8249-9BC8-1A457B91561B}" type="presOf" srcId="{DCEDDED2-CF3C-3045-8BD6-D8ECC86A8DD6}" destId="{0A8D1561-3EF9-A542-9B5F-29587E58985D}" srcOrd="0" destOrd="0" presId="urn:microsoft.com/office/officeart/2005/8/layout/hChevron3"/>
    <dgm:cxn modelId="{83E32762-BA69-574C-9DA1-8B13BB5205B1}" type="presOf" srcId="{AB785C57-C9CE-CC43-857D-45C54903DAFE}" destId="{C5656FCB-C2FA-724F-95EB-7DCCE8363102}" srcOrd="0" destOrd="0" presId="urn:microsoft.com/office/officeart/2005/8/layout/hChevron3"/>
    <dgm:cxn modelId="{70DD6065-6D3A-794B-A942-4903A097165E}" srcId="{D2B77A0A-6339-6649-9334-3879F8BB5C09}" destId="{DCEDDED2-CF3C-3045-8BD6-D8ECC86A8DD6}" srcOrd="0" destOrd="0" parTransId="{9EF23310-944D-1341-BBE4-1247FBEC22EE}" sibTransId="{08ED788B-A642-7F47-B140-6C00D1FF6445}"/>
    <dgm:cxn modelId="{03C4B8D3-35FE-ED41-ABE6-401AEA8E8DB2}" type="presOf" srcId="{6C0B42AB-09FA-D848-9E18-E9A0584AC96A}" destId="{A1EB3D3B-8272-2D42-8A77-2F6C1E730980}" srcOrd="0" destOrd="0" presId="urn:microsoft.com/office/officeart/2005/8/layout/hChevron3"/>
    <dgm:cxn modelId="{CA9BB2EE-4BAA-DD4E-AB49-CC7432E86848}" type="presOf" srcId="{5CB1536E-E65D-5448-8ADC-88E2092019A2}" destId="{594FDE25-EAAC-A341-A3B9-3667FCEE87B8}" srcOrd="0" destOrd="0" presId="urn:microsoft.com/office/officeart/2005/8/layout/hChevron3"/>
    <dgm:cxn modelId="{D0CFBCD9-66C6-FB4F-B814-B442405B3CC2}" type="presParOf" srcId="{01C5244A-66D4-2B42-824D-1872B1D7168D}" destId="{0A8D1561-3EF9-A542-9B5F-29587E58985D}" srcOrd="0" destOrd="0" presId="urn:microsoft.com/office/officeart/2005/8/layout/hChevron3"/>
    <dgm:cxn modelId="{EF7CFEBC-DEE8-E84B-83DB-F594DCE68742}" type="presParOf" srcId="{01C5244A-66D4-2B42-824D-1872B1D7168D}" destId="{BABE1FC1-DF40-044C-B4F4-DDF61017598C}" srcOrd="1" destOrd="0" presId="urn:microsoft.com/office/officeart/2005/8/layout/hChevron3"/>
    <dgm:cxn modelId="{58CD581D-617B-B44E-A36A-E213BB7960D4}" type="presParOf" srcId="{01C5244A-66D4-2B42-824D-1872B1D7168D}" destId="{A1EB3D3B-8272-2D42-8A77-2F6C1E730980}" srcOrd="2" destOrd="0" presId="urn:microsoft.com/office/officeart/2005/8/layout/hChevron3"/>
    <dgm:cxn modelId="{430B929C-4491-2B47-8B64-510FF262F1D1}" type="presParOf" srcId="{01C5244A-66D4-2B42-824D-1872B1D7168D}" destId="{C5A4EADE-C1E4-184B-8BFF-B8B89447149D}" srcOrd="3" destOrd="0" presId="urn:microsoft.com/office/officeart/2005/8/layout/hChevron3"/>
    <dgm:cxn modelId="{3EAC3098-7201-1D4B-8473-38FE036AD0BB}" type="presParOf" srcId="{01C5244A-66D4-2B42-824D-1872B1D7168D}" destId="{594FDE25-EAAC-A341-A3B9-3667FCEE87B8}" srcOrd="4" destOrd="0" presId="urn:microsoft.com/office/officeart/2005/8/layout/hChevron3"/>
    <dgm:cxn modelId="{5ABBE6D0-0065-0143-AEE1-C29A0CB6DD7B}" type="presParOf" srcId="{01C5244A-66D4-2B42-824D-1872B1D7168D}" destId="{5D88220B-F24A-1B4A-9344-51E09BD4FCF6}" srcOrd="5" destOrd="0" presId="urn:microsoft.com/office/officeart/2005/8/layout/hChevron3"/>
    <dgm:cxn modelId="{EE87458B-EFE1-8549-B00C-69D51A91747D}" type="presParOf" srcId="{01C5244A-66D4-2B42-824D-1872B1D7168D}" destId="{C5656FCB-C2FA-724F-95EB-7DCCE8363102}" srcOrd="6" destOrd="0" presId="urn:microsoft.com/office/officeart/2005/8/layout/hChevron3"/>
  </dgm:cxnLst>
  <dgm:bg>
    <a:noFill/>
  </dgm:bg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0"/>
          <a:ext cx="2073089" cy="772622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1063" y="0"/>
        <a:ext cx="1879934" cy="772622"/>
      </dsp:txXfrm>
    </dsp:sp>
    <dsp:sp modelId="{A1EB3D3B-8272-2D42-8A77-2F6C1E730980}">
      <dsp:nvSpPr>
        <dsp:cNvPr id="0" name=""/>
        <dsp:cNvSpPr/>
      </dsp:nvSpPr>
      <dsp:spPr>
        <a:xfrm>
          <a:off x="1659534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2045845" y="0"/>
        <a:ext cx="1300467" cy="772622"/>
      </dsp:txXfrm>
    </dsp:sp>
    <dsp:sp modelId="{594FDE25-EAAC-A341-A3B9-3667FCEE87B8}">
      <dsp:nvSpPr>
        <dsp:cNvPr id="0" name=""/>
        <dsp:cNvSpPr/>
      </dsp:nvSpPr>
      <dsp:spPr>
        <a:xfrm>
          <a:off x="3318006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3704317" y="0"/>
        <a:ext cx="1300467" cy="772622"/>
      </dsp:txXfrm>
    </dsp:sp>
    <dsp:sp modelId="{C5656FCB-C2FA-724F-95EB-7DCCE8363102}">
      <dsp:nvSpPr>
        <dsp:cNvPr id="0" name=""/>
        <dsp:cNvSpPr/>
      </dsp:nvSpPr>
      <dsp:spPr>
        <a:xfrm>
          <a:off x="4976477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5362788" y="0"/>
        <a:ext cx="1300467" cy="772622"/>
      </dsp:txXfrm>
    </dsp:sp>
    <dsp:sp modelId="{D18F6543-7EB8-8443-80A0-D18991D5BBEA}">
      <dsp:nvSpPr>
        <dsp:cNvPr id="0" name=""/>
        <dsp:cNvSpPr/>
      </dsp:nvSpPr>
      <dsp:spPr>
        <a:xfrm>
          <a:off x="6634949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5</a:t>
          </a:r>
        </a:p>
      </dsp:txBody>
      <dsp:txXfrm>
        <a:off x="7021260" y="0"/>
        <a:ext cx="1300467" cy="7726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442" y="0"/>
          <a:ext cx="2450698" cy="623456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442" y="0"/>
        <a:ext cx="2294834" cy="623456"/>
      </dsp:txXfrm>
    </dsp:sp>
    <dsp:sp modelId="{A1EB3D3B-8272-2D42-8A77-2F6C1E730980}">
      <dsp:nvSpPr>
        <dsp:cNvPr id="0" name=""/>
        <dsp:cNvSpPr/>
      </dsp:nvSpPr>
      <dsp:spPr>
        <a:xfrm>
          <a:off x="1963001" y="0"/>
          <a:ext cx="2450698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74729" y="0"/>
        <a:ext cx="1827242" cy="623456"/>
      </dsp:txXfrm>
    </dsp:sp>
    <dsp:sp modelId="{594FDE25-EAAC-A341-A3B9-3667FCEE87B8}">
      <dsp:nvSpPr>
        <dsp:cNvPr id="0" name=""/>
        <dsp:cNvSpPr/>
      </dsp:nvSpPr>
      <dsp:spPr>
        <a:xfrm>
          <a:off x="3923560" y="0"/>
          <a:ext cx="2450698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235288" y="0"/>
        <a:ext cx="1827242" cy="623456"/>
      </dsp:txXfrm>
    </dsp:sp>
    <dsp:sp modelId="{C5656FCB-C2FA-724F-95EB-7DCCE8363102}">
      <dsp:nvSpPr>
        <dsp:cNvPr id="0" name=""/>
        <dsp:cNvSpPr/>
      </dsp:nvSpPr>
      <dsp:spPr>
        <a:xfrm>
          <a:off x="5884119" y="0"/>
          <a:ext cx="2450698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6195847" y="0"/>
        <a:ext cx="1827242" cy="62345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81" y="0"/>
          <a:ext cx="238958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81" y="0"/>
        <a:ext cx="2233722" cy="623456"/>
      </dsp:txXfrm>
    </dsp:sp>
    <dsp:sp modelId="{A1EB3D3B-8272-2D42-8A77-2F6C1E730980}">
      <dsp:nvSpPr>
        <dsp:cNvPr id="0" name=""/>
        <dsp:cNvSpPr/>
      </dsp:nvSpPr>
      <dsp:spPr>
        <a:xfrm>
          <a:off x="1914050" y="0"/>
          <a:ext cx="238958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25778" y="0"/>
        <a:ext cx="1766130" cy="623456"/>
      </dsp:txXfrm>
    </dsp:sp>
    <dsp:sp modelId="{594FDE25-EAAC-A341-A3B9-3667FCEE87B8}">
      <dsp:nvSpPr>
        <dsp:cNvPr id="0" name=""/>
        <dsp:cNvSpPr/>
      </dsp:nvSpPr>
      <dsp:spPr>
        <a:xfrm>
          <a:off x="3825720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137448" y="0"/>
        <a:ext cx="1766130" cy="623456"/>
      </dsp:txXfrm>
    </dsp:sp>
    <dsp:sp modelId="{C5656FCB-C2FA-724F-95EB-7DCCE8363102}">
      <dsp:nvSpPr>
        <dsp:cNvPr id="0" name=""/>
        <dsp:cNvSpPr/>
      </dsp:nvSpPr>
      <dsp:spPr>
        <a:xfrm>
          <a:off x="5737389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6049117" y="0"/>
        <a:ext cx="1766130" cy="623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0"/>
          <a:ext cx="2073089" cy="772622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1063" y="0"/>
        <a:ext cx="1879934" cy="772622"/>
      </dsp:txXfrm>
    </dsp:sp>
    <dsp:sp modelId="{A1EB3D3B-8272-2D42-8A77-2F6C1E730980}">
      <dsp:nvSpPr>
        <dsp:cNvPr id="0" name=""/>
        <dsp:cNvSpPr/>
      </dsp:nvSpPr>
      <dsp:spPr>
        <a:xfrm>
          <a:off x="1659534" y="0"/>
          <a:ext cx="2073089" cy="77262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2045845" y="0"/>
        <a:ext cx="1300467" cy="772622"/>
      </dsp:txXfrm>
    </dsp:sp>
    <dsp:sp modelId="{594FDE25-EAAC-A341-A3B9-3667FCEE87B8}">
      <dsp:nvSpPr>
        <dsp:cNvPr id="0" name=""/>
        <dsp:cNvSpPr/>
      </dsp:nvSpPr>
      <dsp:spPr>
        <a:xfrm>
          <a:off x="3318006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3704317" y="0"/>
        <a:ext cx="1300467" cy="772622"/>
      </dsp:txXfrm>
    </dsp:sp>
    <dsp:sp modelId="{C5656FCB-C2FA-724F-95EB-7DCCE8363102}">
      <dsp:nvSpPr>
        <dsp:cNvPr id="0" name=""/>
        <dsp:cNvSpPr/>
      </dsp:nvSpPr>
      <dsp:spPr>
        <a:xfrm>
          <a:off x="4976477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5362788" y="0"/>
        <a:ext cx="1300467" cy="772622"/>
      </dsp:txXfrm>
    </dsp:sp>
    <dsp:sp modelId="{D18F6543-7EB8-8443-80A0-D18991D5BBEA}">
      <dsp:nvSpPr>
        <dsp:cNvPr id="0" name=""/>
        <dsp:cNvSpPr/>
      </dsp:nvSpPr>
      <dsp:spPr>
        <a:xfrm>
          <a:off x="6634949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5</a:t>
          </a:r>
        </a:p>
      </dsp:txBody>
      <dsp:txXfrm>
        <a:off x="7021260" y="0"/>
        <a:ext cx="1300467" cy="77262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81" y="0"/>
          <a:ext cx="238958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81" y="0"/>
        <a:ext cx="2233722" cy="623456"/>
      </dsp:txXfrm>
    </dsp:sp>
    <dsp:sp modelId="{A1EB3D3B-8272-2D42-8A77-2F6C1E730980}">
      <dsp:nvSpPr>
        <dsp:cNvPr id="0" name=""/>
        <dsp:cNvSpPr/>
      </dsp:nvSpPr>
      <dsp:spPr>
        <a:xfrm>
          <a:off x="1914050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25778" y="0"/>
        <a:ext cx="1766130" cy="623456"/>
      </dsp:txXfrm>
    </dsp:sp>
    <dsp:sp modelId="{594FDE25-EAAC-A341-A3B9-3667FCEE87B8}">
      <dsp:nvSpPr>
        <dsp:cNvPr id="0" name=""/>
        <dsp:cNvSpPr/>
      </dsp:nvSpPr>
      <dsp:spPr>
        <a:xfrm>
          <a:off x="3825720" y="0"/>
          <a:ext cx="238958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137448" y="0"/>
        <a:ext cx="1766130" cy="623456"/>
      </dsp:txXfrm>
    </dsp:sp>
    <dsp:sp modelId="{C5656FCB-C2FA-724F-95EB-7DCCE8363102}">
      <dsp:nvSpPr>
        <dsp:cNvPr id="0" name=""/>
        <dsp:cNvSpPr/>
      </dsp:nvSpPr>
      <dsp:spPr>
        <a:xfrm>
          <a:off x="5737389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6049117" y="0"/>
        <a:ext cx="1766130" cy="62345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81" y="0"/>
          <a:ext cx="238958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81" y="0"/>
        <a:ext cx="2233722" cy="623456"/>
      </dsp:txXfrm>
    </dsp:sp>
    <dsp:sp modelId="{A1EB3D3B-8272-2D42-8A77-2F6C1E730980}">
      <dsp:nvSpPr>
        <dsp:cNvPr id="0" name=""/>
        <dsp:cNvSpPr/>
      </dsp:nvSpPr>
      <dsp:spPr>
        <a:xfrm>
          <a:off x="1914050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25778" y="0"/>
        <a:ext cx="1766130" cy="623456"/>
      </dsp:txXfrm>
    </dsp:sp>
    <dsp:sp modelId="{594FDE25-EAAC-A341-A3B9-3667FCEE87B8}">
      <dsp:nvSpPr>
        <dsp:cNvPr id="0" name=""/>
        <dsp:cNvSpPr/>
      </dsp:nvSpPr>
      <dsp:spPr>
        <a:xfrm>
          <a:off x="3825720" y="0"/>
          <a:ext cx="238958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137448" y="0"/>
        <a:ext cx="1766130" cy="623456"/>
      </dsp:txXfrm>
    </dsp:sp>
    <dsp:sp modelId="{C5656FCB-C2FA-724F-95EB-7DCCE8363102}">
      <dsp:nvSpPr>
        <dsp:cNvPr id="0" name=""/>
        <dsp:cNvSpPr/>
      </dsp:nvSpPr>
      <dsp:spPr>
        <a:xfrm>
          <a:off x="5737389" y="0"/>
          <a:ext cx="238958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6049117" y="0"/>
        <a:ext cx="1766130" cy="62345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38031"/>
          <a:ext cx="1741395" cy="69655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1</a:t>
          </a:r>
        </a:p>
      </dsp:txBody>
      <dsp:txXfrm>
        <a:off x="1063" y="38031"/>
        <a:ext cx="1567256" cy="696558"/>
      </dsp:txXfrm>
    </dsp:sp>
    <dsp:sp modelId="{A1EB3D3B-8272-2D42-8A77-2F6C1E730980}">
      <dsp:nvSpPr>
        <dsp:cNvPr id="0" name=""/>
        <dsp:cNvSpPr/>
      </dsp:nvSpPr>
      <dsp:spPr>
        <a:xfrm>
          <a:off x="1394179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2</a:t>
          </a:r>
        </a:p>
      </dsp:txBody>
      <dsp:txXfrm>
        <a:off x="1742458" y="38031"/>
        <a:ext cx="1044837" cy="696558"/>
      </dsp:txXfrm>
    </dsp:sp>
    <dsp:sp modelId="{594FDE25-EAAC-A341-A3B9-3667FCEE87B8}">
      <dsp:nvSpPr>
        <dsp:cNvPr id="0" name=""/>
        <dsp:cNvSpPr/>
      </dsp:nvSpPr>
      <dsp:spPr>
        <a:xfrm>
          <a:off x="2787295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3</a:t>
          </a:r>
        </a:p>
      </dsp:txBody>
      <dsp:txXfrm>
        <a:off x="3135574" y="38031"/>
        <a:ext cx="1044837" cy="696558"/>
      </dsp:txXfrm>
    </dsp:sp>
    <dsp:sp modelId="{C5656FCB-C2FA-724F-95EB-7DCCE8363102}">
      <dsp:nvSpPr>
        <dsp:cNvPr id="0" name=""/>
        <dsp:cNvSpPr/>
      </dsp:nvSpPr>
      <dsp:spPr>
        <a:xfrm>
          <a:off x="4180411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4</a:t>
          </a:r>
        </a:p>
      </dsp:txBody>
      <dsp:txXfrm>
        <a:off x="4528690" y="38031"/>
        <a:ext cx="1044837" cy="696558"/>
      </dsp:txXfrm>
    </dsp:sp>
    <dsp:sp modelId="{D18F6543-7EB8-8443-80A0-D18991D5BBEA}">
      <dsp:nvSpPr>
        <dsp:cNvPr id="0" name=""/>
        <dsp:cNvSpPr/>
      </dsp:nvSpPr>
      <dsp:spPr>
        <a:xfrm>
          <a:off x="5573527" y="38031"/>
          <a:ext cx="1741395" cy="69655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5</a:t>
          </a:r>
        </a:p>
      </dsp:txBody>
      <dsp:txXfrm>
        <a:off x="5921806" y="38031"/>
        <a:ext cx="1044837" cy="696558"/>
      </dsp:txXfrm>
    </dsp:sp>
    <dsp:sp modelId="{8B1298BF-0F96-8641-83FA-FE94999C8B6C}">
      <dsp:nvSpPr>
        <dsp:cNvPr id="0" name=""/>
        <dsp:cNvSpPr/>
      </dsp:nvSpPr>
      <dsp:spPr>
        <a:xfrm>
          <a:off x="6966643" y="38031"/>
          <a:ext cx="1741395" cy="69655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Step 6</a:t>
          </a:r>
        </a:p>
      </dsp:txBody>
      <dsp:txXfrm>
        <a:off x="7314922" y="38031"/>
        <a:ext cx="1044837" cy="69655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0"/>
          <a:ext cx="2073089" cy="772622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1063" y="0"/>
        <a:ext cx="1879934" cy="772622"/>
      </dsp:txXfrm>
    </dsp:sp>
    <dsp:sp modelId="{A1EB3D3B-8272-2D42-8A77-2F6C1E730980}">
      <dsp:nvSpPr>
        <dsp:cNvPr id="0" name=""/>
        <dsp:cNvSpPr/>
      </dsp:nvSpPr>
      <dsp:spPr>
        <a:xfrm>
          <a:off x="1659534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2045845" y="0"/>
        <a:ext cx="1300467" cy="772622"/>
      </dsp:txXfrm>
    </dsp:sp>
    <dsp:sp modelId="{594FDE25-EAAC-A341-A3B9-3667FCEE87B8}">
      <dsp:nvSpPr>
        <dsp:cNvPr id="0" name=""/>
        <dsp:cNvSpPr/>
      </dsp:nvSpPr>
      <dsp:spPr>
        <a:xfrm>
          <a:off x="3318006" y="0"/>
          <a:ext cx="2073089" cy="77262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3704317" y="0"/>
        <a:ext cx="1300467" cy="772622"/>
      </dsp:txXfrm>
    </dsp:sp>
    <dsp:sp modelId="{C5656FCB-C2FA-724F-95EB-7DCCE8363102}">
      <dsp:nvSpPr>
        <dsp:cNvPr id="0" name=""/>
        <dsp:cNvSpPr/>
      </dsp:nvSpPr>
      <dsp:spPr>
        <a:xfrm>
          <a:off x="4976477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5362788" y="0"/>
        <a:ext cx="1300467" cy="772622"/>
      </dsp:txXfrm>
    </dsp:sp>
    <dsp:sp modelId="{D18F6543-7EB8-8443-80A0-D18991D5BBEA}">
      <dsp:nvSpPr>
        <dsp:cNvPr id="0" name=""/>
        <dsp:cNvSpPr/>
      </dsp:nvSpPr>
      <dsp:spPr>
        <a:xfrm>
          <a:off x="6634949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5</a:t>
          </a:r>
        </a:p>
      </dsp:txBody>
      <dsp:txXfrm>
        <a:off x="7021260" y="0"/>
        <a:ext cx="1300467" cy="772622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C5656FCB-C2FA-724F-95EB-7DCCE8363102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972" y="0"/>
          <a:ext cx="1897066" cy="58370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972" y="0"/>
        <a:ext cx="1751139" cy="583708"/>
      </dsp:txXfrm>
    </dsp:sp>
    <dsp:sp modelId="{A1EB3D3B-8272-2D42-8A77-2F6C1E730980}">
      <dsp:nvSpPr>
        <dsp:cNvPr id="0" name=""/>
        <dsp:cNvSpPr/>
      </dsp:nvSpPr>
      <dsp:spPr>
        <a:xfrm>
          <a:off x="1518625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1810479" y="0"/>
        <a:ext cx="1313358" cy="583708"/>
      </dsp:txXfrm>
    </dsp:sp>
    <dsp:sp modelId="{594FDE25-EAAC-A341-A3B9-3667FCEE87B8}">
      <dsp:nvSpPr>
        <dsp:cNvPr id="0" name=""/>
        <dsp:cNvSpPr/>
      </dsp:nvSpPr>
      <dsp:spPr>
        <a:xfrm>
          <a:off x="3036278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3328132" y="0"/>
        <a:ext cx="1313358" cy="583708"/>
      </dsp:txXfrm>
    </dsp:sp>
    <dsp:sp modelId="{C5656FCB-C2FA-724F-95EB-7DCCE8363102}">
      <dsp:nvSpPr>
        <dsp:cNvPr id="0" name=""/>
        <dsp:cNvSpPr/>
      </dsp:nvSpPr>
      <dsp:spPr>
        <a:xfrm>
          <a:off x="4553931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4845785" y="0"/>
        <a:ext cx="1313358" cy="583708"/>
      </dsp:txXfrm>
    </dsp:sp>
    <dsp:sp modelId="{A2FFA1DF-564C-844D-9442-53CFB6C220E8}">
      <dsp:nvSpPr>
        <dsp:cNvPr id="0" name=""/>
        <dsp:cNvSpPr/>
      </dsp:nvSpPr>
      <dsp:spPr>
        <a:xfrm>
          <a:off x="6071584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5</a:t>
          </a:r>
        </a:p>
      </dsp:txBody>
      <dsp:txXfrm>
        <a:off x="6363438" y="0"/>
        <a:ext cx="1313358" cy="5837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972" y="0"/>
          <a:ext cx="1897066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972" y="0"/>
        <a:ext cx="1751139" cy="583708"/>
      </dsp:txXfrm>
    </dsp:sp>
    <dsp:sp modelId="{A1EB3D3B-8272-2D42-8A77-2F6C1E730980}">
      <dsp:nvSpPr>
        <dsp:cNvPr id="0" name=""/>
        <dsp:cNvSpPr/>
      </dsp:nvSpPr>
      <dsp:spPr>
        <a:xfrm>
          <a:off x="1518625" y="0"/>
          <a:ext cx="1897066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1810479" y="0"/>
        <a:ext cx="1313358" cy="583708"/>
      </dsp:txXfrm>
    </dsp:sp>
    <dsp:sp modelId="{594FDE25-EAAC-A341-A3B9-3667FCEE87B8}">
      <dsp:nvSpPr>
        <dsp:cNvPr id="0" name=""/>
        <dsp:cNvSpPr/>
      </dsp:nvSpPr>
      <dsp:spPr>
        <a:xfrm>
          <a:off x="3036278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3328132" y="0"/>
        <a:ext cx="1313358" cy="583708"/>
      </dsp:txXfrm>
    </dsp:sp>
    <dsp:sp modelId="{C5656FCB-C2FA-724F-95EB-7DCCE8363102}">
      <dsp:nvSpPr>
        <dsp:cNvPr id="0" name=""/>
        <dsp:cNvSpPr/>
      </dsp:nvSpPr>
      <dsp:spPr>
        <a:xfrm>
          <a:off x="4553931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4845785" y="0"/>
        <a:ext cx="1313358" cy="583708"/>
      </dsp:txXfrm>
    </dsp:sp>
    <dsp:sp modelId="{A2FFA1DF-564C-844D-9442-53CFB6C220E8}">
      <dsp:nvSpPr>
        <dsp:cNvPr id="0" name=""/>
        <dsp:cNvSpPr/>
      </dsp:nvSpPr>
      <dsp:spPr>
        <a:xfrm>
          <a:off x="6071584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5</a:t>
          </a:r>
        </a:p>
      </dsp:txBody>
      <dsp:txXfrm>
        <a:off x="6363438" y="0"/>
        <a:ext cx="1313358" cy="5837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972" y="0"/>
          <a:ext cx="1897066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972" y="0"/>
        <a:ext cx="1751139" cy="583708"/>
      </dsp:txXfrm>
    </dsp:sp>
    <dsp:sp modelId="{A1EB3D3B-8272-2D42-8A77-2F6C1E730980}">
      <dsp:nvSpPr>
        <dsp:cNvPr id="0" name=""/>
        <dsp:cNvSpPr/>
      </dsp:nvSpPr>
      <dsp:spPr>
        <a:xfrm>
          <a:off x="1518625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1810479" y="0"/>
        <a:ext cx="1313358" cy="583708"/>
      </dsp:txXfrm>
    </dsp:sp>
    <dsp:sp modelId="{594FDE25-EAAC-A341-A3B9-3667FCEE87B8}">
      <dsp:nvSpPr>
        <dsp:cNvPr id="0" name=""/>
        <dsp:cNvSpPr/>
      </dsp:nvSpPr>
      <dsp:spPr>
        <a:xfrm>
          <a:off x="3036278" y="0"/>
          <a:ext cx="1897066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3328132" y="0"/>
        <a:ext cx="1313358" cy="583708"/>
      </dsp:txXfrm>
    </dsp:sp>
    <dsp:sp modelId="{C5656FCB-C2FA-724F-95EB-7DCCE8363102}">
      <dsp:nvSpPr>
        <dsp:cNvPr id="0" name=""/>
        <dsp:cNvSpPr/>
      </dsp:nvSpPr>
      <dsp:spPr>
        <a:xfrm>
          <a:off x="4553931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4845785" y="0"/>
        <a:ext cx="1313358" cy="583708"/>
      </dsp:txXfrm>
    </dsp:sp>
    <dsp:sp modelId="{A2FFA1DF-564C-844D-9442-53CFB6C220E8}">
      <dsp:nvSpPr>
        <dsp:cNvPr id="0" name=""/>
        <dsp:cNvSpPr/>
      </dsp:nvSpPr>
      <dsp:spPr>
        <a:xfrm>
          <a:off x="6071584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5</a:t>
          </a:r>
        </a:p>
      </dsp:txBody>
      <dsp:txXfrm>
        <a:off x="6363438" y="0"/>
        <a:ext cx="1313358" cy="5837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972" y="0"/>
          <a:ext cx="1897066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972" y="0"/>
        <a:ext cx="1751139" cy="583708"/>
      </dsp:txXfrm>
    </dsp:sp>
    <dsp:sp modelId="{A1EB3D3B-8272-2D42-8A77-2F6C1E730980}">
      <dsp:nvSpPr>
        <dsp:cNvPr id="0" name=""/>
        <dsp:cNvSpPr/>
      </dsp:nvSpPr>
      <dsp:spPr>
        <a:xfrm>
          <a:off x="1518625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1810479" y="0"/>
        <a:ext cx="1313358" cy="583708"/>
      </dsp:txXfrm>
    </dsp:sp>
    <dsp:sp modelId="{594FDE25-EAAC-A341-A3B9-3667FCEE87B8}">
      <dsp:nvSpPr>
        <dsp:cNvPr id="0" name=""/>
        <dsp:cNvSpPr/>
      </dsp:nvSpPr>
      <dsp:spPr>
        <a:xfrm>
          <a:off x="3036278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3328132" y="0"/>
        <a:ext cx="1313358" cy="583708"/>
      </dsp:txXfrm>
    </dsp:sp>
    <dsp:sp modelId="{C5656FCB-C2FA-724F-95EB-7DCCE8363102}">
      <dsp:nvSpPr>
        <dsp:cNvPr id="0" name=""/>
        <dsp:cNvSpPr/>
      </dsp:nvSpPr>
      <dsp:spPr>
        <a:xfrm>
          <a:off x="4553931" y="0"/>
          <a:ext cx="1897066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4845785" y="0"/>
        <a:ext cx="1313358" cy="583708"/>
      </dsp:txXfrm>
    </dsp:sp>
    <dsp:sp modelId="{A2FFA1DF-564C-844D-9442-53CFB6C220E8}">
      <dsp:nvSpPr>
        <dsp:cNvPr id="0" name=""/>
        <dsp:cNvSpPr/>
      </dsp:nvSpPr>
      <dsp:spPr>
        <a:xfrm>
          <a:off x="6071584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5</a:t>
          </a:r>
        </a:p>
      </dsp:txBody>
      <dsp:txXfrm>
        <a:off x="6363438" y="0"/>
        <a:ext cx="1313358" cy="5837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0"/>
          <a:ext cx="2073089" cy="772622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1063" y="0"/>
        <a:ext cx="1879934" cy="772622"/>
      </dsp:txXfrm>
    </dsp:sp>
    <dsp:sp modelId="{A1EB3D3B-8272-2D42-8A77-2F6C1E730980}">
      <dsp:nvSpPr>
        <dsp:cNvPr id="0" name=""/>
        <dsp:cNvSpPr/>
      </dsp:nvSpPr>
      <dsp:spPr>
        <a:xfrm>
          <a:off x="1659534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2045845" y="0"/>
        <a:ext cx="1300467" cy="772622"/>
      </dsp:txXfrm>
    </dsp:sp>
    <dsp:sp modelId="{594FDE25-EAAC-A341-A3B9-3667FCEE87B8}">
      <dsp:nvSpPr>
        <dsp:cNvPr id="0" name=""/>
        <dsp:cNvSpPr/>
      </dsp:nvSpPr>
      <dsp:spPr>
        <a:xfrm>
          <a:off x="3318006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3704317" y="0"/>
        <a:ext cx="1300467" cy="772622"/>
      </dsp:txXfrm>
    </dsp:sp>
    <dsp:sp modelId="{C5656FCB-C2FA-724F-95EB-7DCCE8363102}">
      <dsp:nvSpPr>
        <dsp:cNvPr id="0" name=""/>
        <dsp:cNvSpPr/>
      </dsp:nvSpPr>
      <dsp:spPr>
        <a:xfrm>
          <a:off x="4976477" y="0"/>
          <a:ext cx="2073089" cy="77262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5362788" y="0"/>
        <a:ext cx="1300467" cy="772622"/>
      </dsp:txXfrm>
    </dsp:sp>
    <dsp:sp modelId="{D18F6543-7EB8-8443-80A0-D18991D5BBEA}">
      <dsp:nvSpPr>
        <dsp:cNvPr id="0" name=""/>
        <dsp:cNvSpPr/>
      </dsp:nvSpPr>
      <dsp:spPr>
        <a:xfrm>
          <a:off x="6634949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5</a:t>
          </a:r>
        </a:p>
      </dsp:txBody>
      <dsp:txXfrm>
        <a:off x="7021260" y="0"/>
        <a:ext cx="1300467" cy="772622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972" y="0"/>
          <a:ext cx="1897066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972" y="0"/>
        <a:ext cx="1751139" cy="583708"/>
      </dsp:txXfrm>
    </dsp:sp>
    <dsp:sp modelId="{A1EB3D3B-8272-2D42-8A77-2F6C1E730980}">
      <dsp:nvSpPr>
        <dsp:cNvPr id="0" name=""/>
        <dsp:cNvSpPr/>
      </dsp:nvSpPr>
      <dsp:spPr>
        <a:xfrm>
          <a:off x="1518625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1810479" y="0"/>
        <a:ext cx="1313358" cy="583708"/>
      </dsp:txXfrm>
    </dsp:sp>
    <dsp:sp modelId="{594FDE25-EAAC-A341-A3B9-3667FCEE87B8}">
      <dsp:nvSpPr>
        <dsp:cNvPr id="0" name=""/>
        <dsp:cNvSpPr/>
      </dsp:nvSpPr>
      <dsp:spPr>
        <a:xfrm>
          <a:off x="3036278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3328132" y="0"/>
        <a:ext cx="1313358" cy="583708"/>
      </dsp:txXfrm>
    </dsp:sp>
    <dsp:sp modelId="{C5656FCB-C2FA-724F-95EB-7DCCE8363102}">
      <dsp:nvSpPr>
        <dsp:cNvPr id="0" name=""/>
        <dsp:cNvSpPr/>
      </dsp:nvSpPr>
      <dsp:spPr>
        <a:xfrm>
          <a:off x="4553931" y="0"/>
          <a:ext cx="1897066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4845785" y="0"/>
        <a:ext cx="1313358" cy="583708"/>
      </dsp:txXfrm>
    </dsp:sp>
    <dsp:sp modelId="{A2FFA1DF-564C-844D-9442-53CFB6C220E8}">
      <dsp:nvSpPr>
        <dsp:cNvPr id="0" name=""/>
        <dsp:cNvSpPr/>
      </dsp:nvSpPr>
      <dsp:spPr>
        <a:xfrm>
          <a:off x="6071584" y="0"/>
          <a:ext cx="1897066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5</a:t>
          </a:r>
        </a:p>
      </dsp:txBody>
      <dsp:txXfrm>
        <a:off x="6363438" y="0"/>
        <a:ext cx="1313358" cy="58370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34" y="0"/>
          <a:ext cx="2342633" cy="583708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354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1</a:t>
          </a:r>
        </a:p>
      </dsp:txBody>
      <dsp:txXfrm>
        <a:off x="2334" y="0"/>
        <a:ext cx="2196706" cy="583708"/>
      </dsp:txXfrm>
    </dsp:sp>
    <dsp:sp modelId="{A1EB3D3B-8272-2D42-8A77-2F6C1E730980}">
      <dsp:nvSpPr>
        <dsp:cNvPr id="0" name=""/>
        <dsp:cNvSpPr/>
      </dsp:nvSpPr>
      <dsp:spPr>
        <a:xfrm>
          <a:off x="1876441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2</a:t>
          </a:r>
        </a:p>
      </dsp:txBody>
      <dsp:txXfrm>
        <a:off x="2168295" y="0"/>
        <a:ext cx="1758925" cy="583708"/>
      </dsp:txXfrm>
    </dsp:sp>
    <dsp:sp modelId="{594FDE25-EAAC-A341-A3B9-3667FCEE87B8}">
      <dsp:nvSpPr>
        <dsp:cNvPr id="0" name=""/>
        <dsp:cNvSpPr/>
      </dsp:nvSpPr>
      <dsp:spPr>
        <a:xfrm>
          <a:off x="3750548" y="0"/>
          <a:ext cx="2342633" cy="583708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3</a:t>
          </a:r>
        </a:p>
      </dsp:txBody>
      <dsp:txXfrm>
        <a:off x="4042402" y="0"/>
        <a:ext cx="1758925" cy="583708"/>
      </dsp:txXfrm>
    </dsp:sp>
    <dsp:sp modelId="{41C5580A-E10C-D742-A1D4-12F035666D7A}">
      <dsp:nvSpPr>
        <dsp:cNvPr id="0" name=""/>
        <dsp:cNvSpPr/>
      </dsp:nvSpPr>
      <dsp:spPr>
        <a:xfrm>
          <a:off x="5624655" y="0"/>
          <a:ext cx="2342633" cy="583708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82677" rIns="41339" bIns="82677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Step 4</a:t>
          </a:r>
        </a:p>
      </dsp:txBody>
      <dsp:txXfrm>
        <a:off x="5916509" y="0"/>
        <a:ext cx="1758925" cy="5837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1063" y="0"/>
          <a:ext cx="2073089" cy="772622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1063" y="0"/>
        <a:ext cx="1879934" cy="772622"/>
      </dsp:txXfrm>
    </dsp:sp>
    <dsp:sp modelId="{A1EB3D3B-8272-2D42-8A77-2F6C1E730980}">
      <dsp:nvSpPr>
        <dsp:cNvPr id="0" name=""/>
        <dsp:cNvSpPr/>
      </dsp:nvSpPr>
      <dsp:spPr>
        <a:xfrm>
          <a:off x="1659534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2045845" y="0"/>
        <a:ext cx="1300467" cy="772622"/>
      </dsp:txXfrm>
    </dsp:sp>
    <dsp:sp modelId="{594FDE25-EAAC-A341-A3B9-3667FCEE87B8}">
      <dsp:nvSpPr>
        <dsp:cNvPr id="0" name=""/>
        <dsp:cNvSpPr/>
      </dsp:nvSpPr>
      <dsp:spPr>
        <a:xfrm>
          <a:off x="3318006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3704317" y="0"/>
        <a:ext cx="1300467" cy="772622"/>
      </dsp:txXfrm>
    </dsp:sp>
    <dsp:sp modelId="{C5656FCB-C2FA-724F-95EB-7DCCE8363102}">
      <dsp:nvSpPr>
        <dsp:cNvPr id="0" name=""/>
        <dsp:cNvSpPr/>
      </dsp:nvSpPr>
      <dsp:spPr>
        <a:xfrm>
          <a:off x="4976477" y="0"/>
          <a:ext cx="2073089" cy="772622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5362788" y="0"/>
        <a:ext cx="1300467" cy="772622"/>
      </dsp:txXfrm>
    </dsp:sp>
    <dsp:sp modelId="{D18F6543-7EB8-8443-80A0-D18991D5BBEA}">
      <dsp:nvSpPr>
        <dsp:cNvPr id="0" name=""/>
        <dsp:cNvSpPr/>
      </dsp:nvSpPr>
      <dsp:spPr>
        <a:xfrm>
          <a:off x="6634949" y="0"/>
          <a:ext cx="2073089" cy="772622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80010" rIns="40005" bIns="8001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5</a:t>
          </a:r>
        </a:p>
      </dsp:txBody>
      <dsp:txXfrm>
        <a:off x="7021260" y="0"/>
        <a:ext cx="1300467" cy="7726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D1561-3EF9-A542-9B5F-29587E58985D}">
      <dsp:nvSpPr>
        <dsp:cNvPr id="0" name=""/>
        <dsp:cNvSpPr/>
      </dsp:nvSpPr>
      <dsp:spPr>
        <a:xfrm>
          <a:off x="2357" y="0"/>
          <a:ext cx="2365056" cy="623456"/>
        </a:xfrm>
        <a:prstGeom prst="homePlate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022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1</a:t>
          </a:r>
        </a:p>
      </dsp:txBody>
      <dsp:txXfrm>
        <a:off x="2357" y="0"/>
        <a:ext cx="2209192" cy="623456"/>
      </dsp:txXfrm>
    </dsp:sp>
    <dsp:sp modelId="{A1EB3D3B-8272-2D42-8A77-2F6C1E730980}">
      <dsp:nvSpPr>
        <dsp:cNvPr id="0" name=""/>
        <dsp:cNvSpPr/>
      </dsp:nvSpPr>
      <dsp:spPr>
        <a:xfrm>
          <a:off x="1894402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2</a:t>
          </a:r>
        </a:p>
      </dsp:txBody>
      <dsp:txXfrm>
        <a:off x="2206130" y="0"/>
        <a:ext cx="1741600" cy="623456"/>
      </dsp:txXfrm>
    </dsp:sp>
    <dsp:sp modelId="{594FDE25-EAAC-A341-A3B9-3667FCEE87B8}">
      <dsp:nvSpPr>
        <dsp:cNvPr id="0" name=""/>
        <dsp:cNvSpPr/>
      </dsp:nvSpPr>
      <dsp:spPr>
        <a:xfrm>
          <a:off x="3786448" y="0"/>
          <a:ext cx="2365056" cy="623456"/>
        </a:xfrm>
        <a:prstGeom prst="chevron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3</a:t>
          </a:r>
        </a:p>
      </dsp:txBody>
      <dsp:txXfrm>
        <a:off x="4098176" y="0"/>
        <a:ext cx="1741600" cy="623456"/>
      </dsp:txXfrm>
    </dsp:sp>
    <dsp:sp modelId="{C5656FCB-C2FA-724F-95EB-7DCCE8363102}">
      <dsp:nvSpPr>
        <dsp:cNvPr id="0" name=""/>
        <dsp:cNvSpPr/>
      </dsp:nvSpPr>
      <dsp:spPr>
        <a:xfrm>
          <a:off x="5678493" y="0"/>
          <a:ext cx="2365056" cy="623456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017" tIns="88011" rIns="44006" bIns="88011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Step 4</a:t>
          </a:r>
        </a:p>
      </dsp:txBody>
      <dsp:txXfrm>
        <a:off x="5990221" y="0"/>
        <a:ext cx="1741600" cy="623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5FD28-C1D4-4043-91E7-0D24BF725DE1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79521-FDE8-4CF3-AAC4-1C930209B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8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15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83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03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16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81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16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76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01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69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00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5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31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20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29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88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01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8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058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82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6057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52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4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85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31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68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87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72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0871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41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46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601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678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4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1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6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26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8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4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1AA9F-2BF0-9C49-8150-E1F32B1998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8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F7D63-F9FE-474E-BC75-391AB9E4024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7" y="5155043"/>
            <a:ext cx="4038240" cy="8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3296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F13150-7BFA-554E-BFC3-6E0441A19CE1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475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11163"/>
            <a:ext cx="2068512" cy="2814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213" y="411163"/>
            <a:ext cx="6054725" cy="2814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4FF14E-3694-9740-8166-356EE51FE303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0469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F7D63-F9FE-474E-BC75-391AB9E4024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7" y="5155043"/>
            <a:ext cx="4038240" cy="8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058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E58AB-1111-DC46-9074-3C846A0484AD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55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BB064-CDDC-284C-844E-39114F26716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9102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213" y="1600200"/>
            <a:ext cx="4060825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62412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F21E5-C50E-9743-980A-D591AF2FAC0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387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116AA-2479-B143-BBC2-0AA71F1B8A68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995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DBC7A-5EF3-BF4F-B2C3-6069FE030EC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16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21738" y="6597650"/>
            <a:ext cx="195262" cy="152400"/>
          </a:xfrm>
        </p:spPr>
        <p:txBody>
          <a:bodyPr/>
          <a:lstStyle>
            <a:lvl1pPr>
              <a:defRPr/>
            </a:lvl1pPr>
          </a:lstStyle>
          <a:p>
            <a:fld id="{61AC8DF0-EB2A-C04B-A3AC-D72BD6D8FC0A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7" y="6556344"/>
            <a:ext cx="1182873" cy="2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/>
          <p:nvPr userDrawn="1"/>
        </p:nvSpPr>
        <p:spPr>
          <a:xfrm>
            <a:off x="3876152" y="6605886"/>
            <a:ext cx="1136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2250" lvl="0" indent="-222250">
              <a:buClr>
                <a:srgbClr val="688A92"/>
              </a:buClr>
              <a:buSzPct val="110000"/>
              <a:buChar char="•"/>
              <a:defRPr sz="2000">
                <a:latin typeface="+mn-lt"/>
                <a:ea typeface="+mn-ea"/>
                <a:cs typeface="+mn-cs"/>
              </a:defRPr>
            </a:lvl1pPr>
            <a:lvl2pPr marL="652463" lvl="1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2pPr>
            <a:lvl3pPr marL="1084263" lvl="2" indent="-22225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3pPr>
            <a:lvl4pPr marL="1514475" lvl="3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4pPr>
            <a:lvl5pPr marL="1889125" lvl="4" indent="-16510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5pPr>
            <a:lvl6pPr marL="23463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6pPr>
            <a:lvl7pPr marL="28035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7pPr>
            <a:lvl8pPr marL="32607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8pPr>
            <a:lvl9pPr marL="37179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z="1000" i="1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564038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9A6FA9-5C5B-0741-970C-D67D5C64ADB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317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E58AB-1111-DC46-9074-3C846A0484AD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733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FCA1EC-2584-3D46-9636-9D9C88C05D5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6751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F13150-7BFA-554E-BFC3-6E0441A19CE1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2787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11163"/>
            <a:ext cx="2068512" cy="2814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213" y="411163"/>
            <a:ext cx="6054725" cy="2814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4FF14E-3694-9740-8166-356EE51FE303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0813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F7D63-F9FE-474E-BC75-391AB9E4024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7" y="5155043"/>
            <a:ext cx="4038240" cy="8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4759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E58AB-1111-DC46-9074-3C846A0484AD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77197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BB064-CDDC-284C-844E-39114F26716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08447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213" y="1600200"/>
            <a:ext cx="4060825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62412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F21E5-C50E-9743-980A-D591AF2FAC0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00667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116AA-2479-B143-BBC2-0AA71F1B8A68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76514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DBC7A-5EF3-BF4F-B2C3-6069FE030EC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6991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21738" y="6597650"/>
            <a:ext cx="195262" cy="152400"/>
          </a:xfrm>
        </p:spPr>
        <p:txBody>
          <a:bodyPr/>
          <a:lstStyle>
            <a:lvl1pPr>
              <a:defRPr/>
            </a:lvl1pPr>
          </a:lstStyle>
          <a:p>
            <a:fld id="{61AC8DF0-EB2A-C04B-A3AC-D72BD6D8FC0A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7" y="6556344"/>
            <a:ext cx="1182873" cy="2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/>
          <p:nvPr userDrawn="1"/>
        </p:nvSpPr>
        <p:spPr>
          <a:xfrm>
            <a:off x="3876152" y="6605886"/>
            <a:ext cx="1136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2250" lvl="0" indent="-222250">
              <a:buClr>
                <a:srgbClr val="688A92"/>
              </a:buClr>
              <a:buSzPct val="110000"/>
              <a:buChar char="•"/>
              <a:defRPr sz="2000">
                <a:latin typeface="+mn-lt"/>
                <a:ea typeface="+mn-ea"/>
                <a:cs typeface="+mn-cs"/>
              </a:defRPr>
            </a:lvl1pPr>
            <a:lvl2pPr marL="652463" lvl="1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2pPr>
            <a:lvl3pPr marL="1084263" lvl="2" indent="-22225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3pPr>
            <a:lvl4pPr marL="1514475" lvl="3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4pPr>
            <a:lvl5pPr marL="1889125" lvl="4" indent="-16510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5pPr>
            <a:lvl6pPr marL="23463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6pPr>
            <a:lvl7pPr marL="28035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7pPr>
            <a:lvl8pPr marL="32607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8pPr>
            <a:lvl9pPr marL="37179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z="1000" i="1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828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BB064-CDDC-284C-844E-39114F26716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1199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9A6FA9-5C5B-0741-970C-D67D5C64ADB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10801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FCA1EC-2584-3D46-9636-9D9C88C05D5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8016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F13150-7BFA-554E-BFC3-6E0441A19CE1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097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11163"/>
            <a:ext cx="2068512" cy="2814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213" y="411163"/>
            <a:ext cx="6054725" cy="2814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4FF14E-3694-9740-8166-356EE51FE303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8300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F7D63-F9FE-474E-BC75-391AB9E4024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7" y="5155043"/>
            <a:ext cx="4038240" cy="8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21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E58AB-1111-DC46-9074-3C846A0484AD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66519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BB064-CDDC-284C-844E-39114F26716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89444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213" y="1600200"/>
            <a:ext cx="4060825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62412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F21E5-C50E-9743-980A-D591AF2FAC0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1311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116AA-2479-B143-BBC2-0AA71F1B8A68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29676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DBC7A-5EF3-BF4F-B2C3-6069FE030EC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5072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213" y="1600200"/>
            <a:ext cx="4060825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62412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F21E5-C50E-9743-980A-D591AF2FAC0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738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21738" y="6597650"/>
            <a:ext cx="195262" cy="152400"/>
          </a:xfrm>
        </p:spPr>
        <p:txBody>
          <a:bodyPr/>
          <a:lstStyle>
            <a:lvl1pPr>
              <a:defRPr/>
            </a:lvl1pPr>
          </a:lstStyle>
          <a:p>
            <a:fld id="{61AC8DF0-EB2A-C04B-A3AC-D72BD6D8FC0A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7" y="6556344"/>
            <a:ext cx="1182873" cy="2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/>
          <p:nvPr userDrawn="1"/>
        </p:nvSpPr>
        <p:spPr>
          <a:xfrm>
            <a:off x="3876152" y="6605886"/>
            <a:ext cx="1136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2250" lvl="0" indent="-222250">
              <a:buClr>
                <a:srgbClr val="688A92"/>
              </a:buClr>
              <a:buSzPct val="110000"/>
              <a:buChar char="•"/>
              <a:defRPr sz="2000">
                <a:latin typeface="+mn-lt"/>
                <a:ea typeface="+mn-ea"/>
                <a:cs typeface="+mn-cs"/>
              </a:defRPr>
            </a:lvl1pPr>
            <a:lvl2pPr marL="652463" lvl="1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2pPr>
            <a:lvl3pPr marL="1084263" lvl="2" indent="-22225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3pPr>
            <a:lvl4pPr marL="1514475" lvl="3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4pPr>
            <a:lvl5pPr marL="1889125" lvl="4" indent="-16510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5pPr>
            <a:lvl6pPr marL="23463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6pPr>
            <a:lvl7pPr marL="28035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7pPr>
            <a:lvl8pPr marL="32607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8pPr>
            <a:lvl9pPr marL="37179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z="1000" i="1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32314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9A6FA9-5C5B-0741-970C-D67D5C64ADB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6627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FCA1EC-2584-3D46-9636-9D9C88C05D5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656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F13150-7BFA-554E-BFC3-6E0441A19CE1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541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11163"/>
            <a:ext cx="2068512" cy="2814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213" y="411163"/>
            <a:ext cx="6054725" cy="2814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4FF14E-3694-9740-8166-356EE51FE303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45090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0F7D63-F9FE-474E-BC75-391AB9E4024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27" y="5155043"/>
            <a:ext cx="4038240" cy="86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2466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BE58AB-1111-DC46-9074-3C846A0484AD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040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49BB064-CDDC-284C-844E-39114F26716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7064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213" y="1600200"/>
            <a:ext cx="4060825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600200"/>
            <a:ext cx="4062412" cy="162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3F21E5-C50E-9743-980A-D591AF2FAC05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4769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116AA-2479-B143-BBC2-0AA71F1B8A68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87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116AA-2479-B143-BBC2-0AA71F1B8A68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1681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DBC7A-5EF3-BF4F-B2C3-6069FE030EC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29013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21738" y="6597650"/>
            <a:ext cx="195262" cy="152400"/>
          </a:xfrm>
        </p:spPr>
        <p:txBody>
          <a:bodyPr/>
          <a:lstStyle>
            <a:lvl1pPr>
              <a:defRPr/>
            </a:lvl1pPr>
          </a:lstStyle>
          <a:p>
            <a:fld id="{61AC8DF0-EB2A-C04B-A3AC-D72BD6D8FC0A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7" y="6556344"/>
            <a:ext cx="1182873" cy="2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/>
          <p:nvPr userDrawn="1"/>
        </p:nvSpPr>
        <p:spPr>
          <a:xfrm>
            <a:off x="3876152" y="6605886"/>
            <a:ext cx="1136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2250" lvl="0" indent="-222250">
              <a:buClr>
                <a:srgbClr val="688A92"/>
              </a:buClr>
              <a:buSzPct val="110000"/>
              <a:buChar char="•"/>
              <a:defRPr sz="2000">
                <a:latin typeface="+mn-lt"/>
                <a:ea typeface="+mn-ea"/>
                <a:cs typeface="+mn-cs"/>
              </a:defRPr>
            </a:lvl1pPr>
            <a:lvl2pPr marL="652463" lvl="1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2pPr>
            <a:lvl3pPr marL="1084263" lvl="2" indent="-22225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3pPr>
            <a:lvl4pPr marL="1514475" lvl="3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4pPr>
            <a:lvl5pPr marL="1889125" lvl="4" indent="-16510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5pPr>
            <a:lvl6pPr marL="23463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6pPr>
            <a:lvl7pPr marL="28035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7pPr>
            <a:lvl8pPr marL="32607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8pPr>
            <a:lvl9pPr marL="37179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z="1000" i="1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7521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9A6FA9-5C5B-0741-970C-D67D5C64ADB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09081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FCA1EC-2584-3D46-9636-9D9C88C05D5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9200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DF13150-7BFA-554E-BFC3-6E0441A19CE1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72343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11163"/>
            <a:ext cx="2068512" cy="28146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0213" y="411163"/>
            <a:ext cx="6054725" cy="28146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4FF14E-3694-9740-8166-356EE51FE303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15925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4793" y="575103"/>
            <a:ext cx="7152807" cy="415498"/>
          </a:xfrm>
        </p:spPr>
        <p:txBody>
          <a:bodyPr/>
          <a:lstStyle>
            <a:lvl1pPr>
              <a:defRPr sz="2400" i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304800" y="1219200"/>
            <a:ext cx="8534400" cy="374461"/>
          </a:xfrm>
        </p:spPr>
        <p:txBody>
          <a:bodyPr anchor="t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 cap="none">
                <a:solidFill>
                  <a:srgbClr val="72983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8593845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DBC7A-5EF3-BF4F-B2C3-6069FE030EC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8957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21738" y="6597650"/>
            <a:ext cx="195262" cy="152400"/>
          </a:xfrm>
        </p:spPr>
        <p:txBody>
          <a:bodyPr/>
          <a:lstStyle>
            <a:lvl1pPr>
              <a:defRPr/>
            </a:lvl1pPr>
          </a:lstStyle>
          <a:p>
            <a:fld id="{61AC8DF0-EB2A-C04B-A3AC-D72BD6D8FC0A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727" y="6556344"/>
            <a:ext cx="1182873" cy="25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 txBox="1"/>
          <p:nvPr userDrawn="1"/>
        </p:nvSpPr>
        <p:spPr>
          <a:xfrm>
            <a:off x="3876152" y="6605886"/>
            <a:ext cx="113612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2250" lvl="0" indent="-222250">
              <a:buClr>
                <a:srgbClr val="688A92"/>
              </a:buClr>
              <a:buSzPct val="110000"/>
              <a:buChar char="•"/>
              <a:defRPr sz="2000">
                <a:latin typeface="+mn-lt"/>
                <a:ea typeface="+mn-ea"/>
                <a:cs typeface="+mn-cs"/>
              </a:defRPr>
            </a:lvl1pPr>
            <a:lvl2pPr marL="652463" lvl="1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2pPr>
            <a:lvl3pPr marL="1084263" lvl="2" indent="-22225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3pPr>
            <a:lvl4pPr marL="1514475" lvl="3" indent="-222250">
              <a:buClr>
                <a:srgbClr val="688A92"/>
              </a:buClr>
              <a:buSzPct val="110000"/>
              <a:buFont typeface="Arial" charset="0"/>
              <a:buChar char="–"/>
              <a:defRPr>
                <a:latin typeface="+mn-lt"/>
                <a:ea typeface="+mn-ea"/>
              </a:defRPr>
            </a:lvl4pPr>
            <a:lvl5pPr marL="1889125" lvl="4" indent="-165100"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5pPr>
            <a:lvl6pPr marL="23463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6pPr>
            <a:lvl7pPr marL="28035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7pPr>
            <a:lvl8pPr marL="32607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8pPr>
            <a:lvl9pPr marL="3717925" indent="-165100" fontAlgn="base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Arial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 algn="ctr" fontAlgn="base">
              <a:spcBef>
                <a:spcPct val="20000"/>
              </a:spcBef>
              <a:spcAft>
                <a:spcPct val="0"/>
              </a:spcAft>
              <a:buFontTx/>
              <a:buNone/>
            </a:pPr>
            <a:r>
              <a:rPr lang="en-US" sz="1000" i="1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30327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9A6FA9-5C5B-0741-970C-D67D5C64ADB6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530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FCA1EC-2584-3D46-9636-9D9C88C05D5E}" type="slidenum">
              <a:rPr lang="en-US"/>
              <a:pPr/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81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oleObject" Target="../embeddings/oleObject3.bin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oleObject" Target="../embeddings/oleObject4.bin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oleObject" Target="../embeddings/oleObject5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7" name="Rectangle 29"/>
          <p:cNvSpPr>
            <a:spLocks noChangeArrowheads="1"/>
          </p:cNvSpPr>
          <p:nvPr/>
        </p:nvSpPr>
        <p:spPr bwMode="black">
          <a:xfrm>
            <a:off x="533400" y="1039813"/>
            <a:ext cx="8604250" cy="134937"/>
          </a:xfrm>
          <a:prstGeom prst="rect">
            <a:avLst/>
          </a:prstGeom>
          <a:solidFill>
            <a:srgbClr val="B71234"/>
          </a:solidFill>
          <a:ln w="3175">
            <a:solidFill>
              <a:srgbClr val="A41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black">
          <a:xfrm>
            <a:off x="42863" y="1039813"/>
            <a:ext cx="490537" cy="134937"/>
          </a:xfrm>
          <a:prstGeom prst="rect">
            <a:avLst/>
          </a:prstGeom>
          <a:solidFill>
            <a:srgbClr val="BBBBBA"/>
          </a:solidFill>
          <a:ln w="3175" algn="ctr">
            <a:solidFill>
              <a:srgbClr val="BBBBB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88" name="slidemaster_title"/>
          <p:cNvSpPr>
            <a:spLocks noGrp="1" noChangeArrowheads="1"/>
          </p:cNvSpPr>
          <p:nvPr>
            <p:ph type="title"/>
          </p:nvPr>
        </p:nvSpPr>
        <p:spPr bwMode="black">
          <a:xfrm>
            <a:off x="430213" y="411163"/>
            <a:ext cx="82756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493" tIns="34922" rIns="86493" bIns="3492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Heading Text is Arial 24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gray">
          <a:xfrm>
            <a:off x="430213" y="1274763"/>
            <a:ext cx="8275637" cy="494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6493" tIns="43247" rIns="86493" bIns="43247"/>
          <a:lstStyle/>
          <a:p>
            <a:pPr marL="222250" indent="-2222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90" name="slidemaster_content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30213" y="1600200"/>
            <a:ext cx="82756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Level one bullet text is Arial 18</a:t>
            </a:r>
          </a:p>
          <a:p>
            <a:pPr lvl="1"/>
            <a:r>
              <a:rPr lang="en-US"/>
              <a:t>Level two bullet text is Arial 16</a:t>
            </a:r>
          </a:p>
          <a:p>
            <a:pPr lvl="2"/>
            <a:r>
              <a:rPr lang="en-US"/>
              <a:t>Level three bullet text is Arial 16</a:t>
            </a:r>
          </a:p>
          <a:p>
            <a:pPr lvl="3"/>
            <a:r>
              <a:rPr lang="en-US"/>
              <a:t>Level four bullet is Arial 16</a:t>
            </a:r>
          </a:p>
          <a:p>
            <a:pPr lvl="4"/>
            <a:r>
              <a:rPr lang="en-US"/>
              <a:t>Level five bullet is Arial 16</a:t>
            </a:r>
          </a:p>
        </p:txBody>
      </p:sp>
      <p:graphicFrame>
        <p:nvGraphicFramePr>
          <p:cNvPr id="937994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PowerPoint.Show.8">
                  <p:embed/>
                </p:oleObj>
              </mc:Choice>
              <mc:Fallback>
                <p:oleObj r:id="rId13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688A9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9813" y="6502400"/>
            <a:ext cx="195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C2259614-E8F1-C94A-ACD7-854B07759AA9}" type="slidenum">
              <a:rPr lang="en-US">
                <a:cs typeface="Arial" charset="0"/>
              </a:rPr>
              <a:pPr fontAlgn="base">
                <a:spcAft>
                  <a:spcPct val="0"/>
                </a:spcAft>
              </a:pPr>
              <a:t>‹#›</a:t>
            </a:fld>
            <a:r>
              <a:rPr lang="en-US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99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22250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0842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14475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18891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3463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8035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2607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7179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7" name="Rectangle 29"/>
          <p:cNvSpPr>
            <a:spLocks noChangeArrowheads="1"/>
          </p:cNvSpPr>
          <p:nvPr/>
        </p:nvSpPr>
        <p:spPr bwMode="black">
          <a:xfrm>
            <a:off x="533400" y="1039813"/>
            <a:ext cx="8604250" cy="134937"/>
          </a:xfrm>
          <a:prstGeom prst="rect">
            <a:avLst/>
          </a:prstGeom>
          <a:solidFill>
            <a:srgbClr val="B71234"/>
          </a:solidFill>
          <a:ln w="3175">
            <a:solidFill>
              <a:srgbClr val="A41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black">
          <a:xfrm>
            <a:off x="42863" y="1039813"/>
            <a:ext cx="490537" cy="134937"/>
          </a:xfrm>
          <a:prstGeom prst="rect">
            <a:avLst/>
          </a:prstGeom>
          <a:solidFill>
            <a:srgbClr val="BBBBBA"/>
          </a:solidFill>
          <a:ln w="3175" algn="ctr">
            <a:solidFill>
              <a:srgbClr val="BBBBB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88" name="slidemaster_title"/>
          <p:cNvSpPr>
            <a:spLocks noGrp="1" noChangeArrowheads="1"/>
          </p:cNvSpPr>
          <p:nvPr>
            <p:ph type="title"/>
          </p:nvPr>
        </p:nvSpPr>
        <p:spPr bwMode="black">
          <a:xfrm>
            <a:off x="430213" y="411163"/>
            <a:ext cx="82756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493" tIns="34922" rIns="86493" bIns="3492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Heading Text is Arial 24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gray">
          <a:xfrm>
            <a:off x="430213" y="1274763"/>
            <a:ext cx="8275637" cy="494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6493" tIns="43247" rIns="86493" bIns="43247"/>
          <a:lstStyle/>
          <a:p>
            <a:pPr marL="222250" indent="-2222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90" name="slidemaster_content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30213" y="1600200"/>
            <a:ext cx="82756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Level one bullet text is Arial 18</a:t>
            </a:r>
          </a:p>
          <a:p>
            <a:pPr lvl="1"/>
            <a:r>
              <a:rPr lang="en-US"/>
              <a:t>Level two bullet text is Arial 16</a:t>
            </a:r>
          </a:p>
          <a:p>
            <a:pPr lvl="2"/>
            <a:r>
              <a:rPr lang="en-US"/>
              <a:t>Level three bullet text is Arial 16</a:t>
            </a:r>
          </a:p>
          <a:p>
            <a:pPr lvl="3"/>
            <a:r>
              <a:rPr lang="en-US"/>
              <a:t>Level four bullet is Arial 16</a:t>
            </a:r>
          </a:p>
          <a:p>
            <a:pPr lvl="4"/>
            <a:r>
              <a:rPr lang="en-US"/>
              <a:t>Level five bullet is Arial 16</a:t>
            </a:r>
          </a:p>
        </p:txBody>
      </p:sp>
      <p:graphicFrame>
        <p:nvGraphicFramePr>
          <p:cNvPr id="937994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PowerPoint.Show.8">
                  <p:embed/>
                </p:oleObj>
              </mc:Choice>
              <mc:Fallback>
                <p:oleObj r:id="rId13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688A9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9813" y="6502400"/>
            <a:ext cx="195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C2259614-E8F1-C94A-ACD7-854B07759AA9}" type="slidenum">
              <a:rPr lang="en-US">
                <a:cs typeface="Arial" charset="0"/>
              </a:rPr>
              <a:pPr fontAlgn="base">
                <a:spcAft>
                  <a:spcPct val="0"/>
                </a:spcAft>
              </a:pPr>
              <a:t>‹#›</a:t>
            </a:fld>
            <a:r>
              <a:rPr lang="en-US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65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22250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0842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14475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18891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3463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8035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2607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7179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7" name="Rectangle 29"/>
          <p:cNvSpPr>
            <a:spLocks noChangeArrowheads="1"/>
          </p:cNvSpPr>
          <p:nvPr/>
        </p:nvSpPr>
        <p:spPr bwMode="black">
          <a:xfrm>
            <a:off x="533400" y="1039813"/>
            <a:ext cx="8604250" cy="134937"/>
          </a:xfrm>
          <a:prstGeom prst="rect">
            <a:avLst/>
          </a:prstGeom>
          <a:solidFill>
            <a:srgbClr val="B71234"/>
          </a:solidFill>
          <a:ln w="3175">
            <a:solidFill>
              <a:srgbClr val="A41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black">
          <a:xfrm>
            <a:off x="42863" y="1039813"/>
            <a:ext cx="490537" cy="134937"/>
          </a:xfrm>
          <a:prstGeom prst="rect">
            <a:avLst/>
          </a:prstGeom>
          <a:solidFill>
            <a:srgbClr val="BBBBBA"/>
          </a:solidFill>
          <a:ln w="3175" algn="ctr">
            <a:solidFill>
              <a:srgbClr val="BBBBB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88" name="slidemaster_title"/>
          <p:cNvSpPr>
            <a:spLocks noGrp="1" noChangeArrowheads="1"/>
          </p:cNvSpPr>
          <p:nvPr>
            <p:ph type="title"/>
          </p:nvPr>
        </p:nvSpPr>
        <p:spPr bwMode="black">
          <a:xfrm>
            <a:off x="430213" y="411163"/>
            <a:ext cx="82756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493" tIns="34922" rIns="86493" bIns="3492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Heading Text is Arial 24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gray">
          <a:xfrm>
            <a:off x="430213" y="1274763"/>
            <a:ext cx="8275637" cy="494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6493" tIns="43247" rIns="86493" bIns="43247"/>
          <a:lstStyle/>
          <a:p>
            <a:pPr marL="222250" indent="-2222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90" name="slidemaster_content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30213" y="1600200"/>
            <a:ext cx="82756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Level one bullet text is Arial 18</a:t>
            </a:r>
          </a:p>
          <a:p>
            <a:pPr lvl="1"/>
            <a:r>
              <a:rPr lang="en-US"/>
              <a:t>Level two bullet text is Arial 16</a:t>
            </a:r>
          </a:p>
          <a:p>
            <a:pPr lvl="2"/>
            <a:r>
              <a:rPr lang="en-US"/>
              <a:t>Level three bullet text is Arial 16</a:t>
            </a:r>
          </a:p>
          <a:p>
            <a:pPr lvl="3"/>
            <a:r>
              <a:rPr lang="en-US"/>
              <a:t>Level four bullet is Arial 16</a:t>
            </a:r>
          </a:p>
          <a:p>
            <a:pPr lvl="4"/>
            <a:r>
              <a:rPr lang="en-US"/>
              <a:t>Level five bullet is Arial 16</a:t>
            </a:r>
          </a:p>
        </p:txBody>
      </p:sp>
      <p:graphicFrame>
        <p:nvGraphicFramePr>
          <p:cNvPr id="937994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PowerPoint.Show.8">
                  <p:embed/>
                </p:oleObj>
              </mc:Choice>
              <mc:Fallback>
                <p:oleObj r:id="rId13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688A9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9813" y="6502400"/>
            <a:ext cx="195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C2259614-E8F1-C94A-ACD7-854B07759AA9}" type="slidenum">
              <a:rPr lang="en-US">
                <a:cs typeface="Arial" charset="0"/>
              </a:rPr>
              <a:pPr fontAlgn="base">
                <a:spcAft>
                  <a:spcPct val="0"/>
                </a:spcAft>
              </a:pPr>
              <a:t>‹#›</a:t>
            </a:fld>
            <a:r>
              <a:rPr lang="en-US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0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22250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0842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14475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18891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3463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8035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2607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7179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7" name="Rectangle 29"/>
          <p:cNvSpPr>
            <a:spLocks noChangeArrowheads="1"/>
          </p:cNvSpPr>
          <p:nvPr/>
        </p:nvSpPr>
        <p:spPr bwMode="black">
          <a:xfrm>
            <a:off x="533400" y="1039813"/>
            <a:ext cx="8604250" cy="134937"/>
          </a:xfrm>
          <a:prstGeom prst="rect">
            <a:avLst/>
          </a:prstGeom>
          <a:solidFill>
            <a:srgbClr val="B71234"/>
          </a:solidFill>
          <a:ln w="3175">
            <a:solidFill>
              <a:srgbClr val="A41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black">
          <a:xfrm>
            <a:off x="42863" y="1039813"/>
            <a:ext cx="490537" cy="134937"/>
          </a:xfrm>
          <a:prstGeom prst="rect">
            <a:avLst/>
          </a:prstGeom>
          <a:solidFill>
            <a:srgbClr val="BBBBBA"/>
          </a:solidFill>
          <a:ln w="3175" algn="ctr">
            <a:solidFill>
              <a:srgbClr val="BBBBB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88" name="slidemaster_title"/>
          <p:cNvSpPr>
            <a:spLocks noGrp="1" noChangeArrowheads="1"/>
          </p:cNvSpPr>
          <p:nvPr>
            <p:ph type="title"/>
          </p:nvPr>
        </p:nvSpPr>
        <p:spPr bwMode="black">
          <a:xfrm>
            <a:off x="430213" y="411163"/>
            <a:ext cx="82756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493" tIns="34922" rIns="86493" bIns="3492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Heading Text is Arial 24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gray">
          <a:xfrm>
            <a:off x="430213" y="1274763"/>
            <a:ext cx="8275637" cy="494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6493" tIns="43247" rIns="86493" bIns="43247"/>
          <a:lstStyle/>
          <a:p>
            <a:pPr marL="222250" indent="-2222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90" name="slidemaster_content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30213" y="1600200"/>
            <a:ext cx="82756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Level one bullet text is Arial 18</a:t>
            </a:r>
          </a:p>
          <a:p>
            <a:pPr lvl="1"/>
            <a:r>
              <a:rPr lang="en-US"/>
              <a:t>Level two bullet text is Arial 16</a:t>
            </a:r>
          </a:p>
          <a:p>
            <a:pPr lvl="2"/>
            <a:r>
              <a:rPr lang="en-US"/>
              <a:t>Level three bullet text is Arial 16</a:t>
            </a:r>
          </a:p>
          <a:p>
            <a:pPr lvl="3"/>
            <a:r>
              <a:rPr lang="en-US"/>
              <a:t>Level four bullet is Arial 16</a:t>
            </a:r>
          </a:p>
          <a:p>
            <a:pPr lvl="4"/>
            <a:r>
              <a:rPr lang="en-US"/>
              <a:t>Level five bullet is Arial 16</a:t>
            </a:r>
          </a:p>
        </p:txBody>
      </p:sp>
      <p:graphicFrame>
        <p:nvGraphicFramePr>
          <p:cNvPr id="937994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0" imgH="0" progId="PowerPoint.Show.8">
                  <p:embed/>
                </p:oleObj>
              </mc:Choice>
              <mc:Fallback>
                <p:oleObj r:id="rId13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688A9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9813" y="6502400"/>
            <a:ext cx="195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C2259614-E8F1-C94A-ACD7-854B07759AA9}" type="slidenum">
              <a:rPr lang="en-US">
                <a:cs typeface="Arial" charset="0"/>
              </a:rPr>
              <a:pPr fontAlgn="base">
                <a:spcAft>
                  <a:spcPct val="0"/>
                </a:spcAft>
              </a:pPr>
              <a:t>‹#›</a:t>
            </a:fld>
            <a:r>
              <a:rPr lang="en-US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59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22250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0842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14475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18891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3463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8035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2607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7179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7" name="Rectangle 29"/>
          <p:cNvSpPr>
            <a:spLocks noChangeArrowheads="1"/>
          </p:cNvSpPr>
          <p:nvPr/>
        </p:nvSpPr>
        <p:spPr bwMode="black">
          <a:xfrm>
            <a:off x="533400" y="1039813"/>
            <a:ext cx="8604250" cy="134937"/>
          </a:xfrm>
          <a:prstGeom prst="rect">
            <a:avLst/>
          </a:prstGeom>
          <a:solidFill>
            <a:srgbClr val="B71234"/>
          </a:solidFill>
          <a:ln w="3175">
            <a:solidFill>
              <a:srgbClr val="A41128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3038" name="Rectangle 30"/>
          <p:cNvSpPr>
            <a:spLocks noChangeArrowheads="1"/>
          </p:cNvSpPr>
          <p:nvPr/>
        </p:nvSpPr>
        <p:spPr bwMode="black">
          <a:xfrm>
            <a:off x="42863" y="1039813"/>
            <a:ext cx="490537" cy="134937"/>
          </a:xfrm>
          <a:prstGeom prst="rect">
            <a:avLst/>
          </a:prstGeom>
          <a:solidFill>
            <a:srgbClr val="BBBBBA"/>
          </a:solidFill>
          <a:ln w="3175" algn="ctr">
            <a:solidFill>
              <a:srgbClr val="BBBBB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88" name="slidemaster_title"/>
          <p:cNvSpPr>
            <a:spLocks noGrp="1" noChangeArrowheads="1"/>
          </p:cNvSpPr>
          <p:nvPr>
            <p:ph type="title"/>
          </p:nvPr>
        </p:nvSpPr>
        <p:spPr bwMode="black">
          <a:xfrm>
            <a:off x="430213" y="411163"/>
            <a:ext cx="8275637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493" tIns="34922" rIns="86493" bIns="34922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Heading Text is Arial 24</a:t>
            </a:r>
          </a:p>
        </p:txBody>
      </p:sp>
      <p:sp>
        <p:nvSpPr>
          <p:cNvPr id="43044" name="Rectangle 36"/>
          <p:cNvSpPr>
            <a:spLocks noChangeArrowheads="1"/>
          </p:cNvSpPr>
          <p:nvPr/>
        </p:nvSpPr>
        <p:spPr bwMode="gray">
          <a:xfrm>
            <a:off x="430213" y="1274763"/>
            <a:ext cx="8275637" cy="494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6493" tIns="43247" rIns="86493" bIns="43247"/>
          <a:lstStyle/>
          <a:p>
            <a:pPr marL="222250" indent="-2222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88A92"/>
              </a:buClr>
              <a:buSzPct val="110000"/>
              <a:buFont typeface="Wingdings" pitchFamily="2" charset="2"/>
              <a:buChar char="§"/>
              <a:defRPr/>
            </a:pP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37990" name="slidemaster_content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30213" y="1600200"/>
            <a:ext cx="8275637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Level one bullet text is Arial 18</a:t>
            </a:r>
          </a:p>
          <a:p>
            <a:pPr lvl="1"/>
            <a:r>
              <a:rPr lang="en-US"/>
              <a:t>Level two bullet text is Arial 16</a:t>
            </a:r>
          </a:p>
          <a:p>
            <a:pPr lvl="2"/>
            <a:r>
              <a:rPr lang="en-US"/>
              <a:t>Level three bullet text is Arial 16</a:t>
            </a:r>
          </a:p>
          <a:p>
            <a:pPr lvl="3"/>
            <a:r>
              <a:rPr lang="en-US"/>
              <a:t>Level four bullet is Arial 16</a:t>
            </a:r>
          </a:p>
          <a:p>
            <a:pPr lvl="4"/>
            <a:r>
              <a:rPr lang="en-US"/>
              <a:t>Level five bullet is Arial 16</a:t>
            </a:r>
          </a:p>
        </p:txBody>
      </p:sp>
      <p:graphicFrame>
        <p:nvGraphicFramePr>
          <p:cNvPr id="937994" name="Base" hidden="1"/>
          <p:cNvGraphicFramePr>
            <a:graphicFrameLocks/>
          </p:cNvGraphicFramePr>
          <p:nvPr userDrawn="1"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0" imgH="0" progId="PowerPoint.Show.8">
                  <p:embed/>
                </p:oleObj>
              </mc:Choice>
              <mc:Fallback>
                <p:oleObj r:id="rId1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688A9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799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9813" y="6502400"/>
            <a:ext cx="195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>
                <a:solidFill>
                  <a:srgbClr val="000000"/>
                </a:solidFill>
              </a:defRPr>
            </a:lvl1pPr>
          </a:lstStyle>
          <a:p>
            <a:pPr fontAlgn="base">
              <a:spcAft>
                <a:spcPct val="0"/>
              </a:spcAft>
            </a:pPr>
            <a:fld id="{C2259614-E8F1-C94A-ACD7-854B07759AA9}" type="slidenum">
              <a:rPr lang="en-US">
                <a:cs typeface="Arial" charset="0"/>
              </a:rPr>
              <a:pPr fontAlgn="base">
                <a:spcAft>
                  <a:spcPct val="0"/>
                </a:spcAft>
              </a:pPr>
              <a:t>‹#›</a:t>
            </a:fld>
            <a:r>
              <a:rPr lang="en-US" dirty="0"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429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22250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524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084263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3pPr>
      <a:lvl4pPr marL="1514475" indent="-22225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18891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3463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8035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2607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717925" indent="-165100" algn="l" rtl="0" fontAlgn="base">
        <a:spcBef>
          <a:spcPct val="20000"/>
        </a:spcBef>
        <a:spcAft>
          <a:spcPct val="0"/>
        </a:spcAft>
        <a:buClr>
          <a:srgbClr val="688A92"/>
        </a:buClr>
        <a:buSzPct val="110000"/>
        <a:buFont typeface="Arial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diagramDrawing" Target="../diagrams/drawing34.xml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openxmlformats.org/officeDocument/2006/relationships/diagramColors" Target="../diagrams/colors3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QuickStyle" Target="../diagrams/quickStyle34.xml"/><Relationship Id="rId5" Type="http://schemas.openxmlformats.org/officeDocument/2006/relationships/diagramQuickStyle" Target="../diagrams/quickStyle33.xml"/><Relationship Id="rId10" Type="http://schemas.openxmlformats.org/officeDocument/2006/relationships/diagramLayout" Target="../diagrams/layout34.xml"/><Relationship Id="rId4" Type="http://schemas.openxmlformats.org/officeDocument/2006/relationships/diagramLayout" Target="../diagrams/layout33.xml"/><Relationship Id="rId9" Type="http://schemas.openxmlformats.org/officeDocument/2006/relationships/diagramData" Target="../diagrams/data34.xml"/><Relationship Id="rId1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diagramDrawing" Target="../diagrams/drawing42.xml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12" Type="http://schemas.openxmlformats.org/officeDocument/2006/relationships/diagramColors" Target="../diagrams/colors4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11" Type="http://schemas.openxmlformats.org/officeDocument/2006/relationships/diagramQuickStyle" Target="../diagrams/quickStyle42.xml"/><Relationship Id="rId5" Type="http://schemas.openxmlformats.org/officeDocument/2006/relationships/diagramQuickStyle" Target="../diagrams/quickStyle41.xml"/><Relationship Id="rId10" Type="http://schemas.openxmlformats.org/officeDocument/2006/relationships/diagramLayout" Target="../diagrams/layout42.xml"/><Relationship Id="rId4" Type="http://schemas.openxmlformats.org/officeDocument/2006/relationships/diagramLayout" Target="../diagrams/layout41.xml"/><Relationship Id="rId9" Type="http://schemas.openxmlformats.org/officeDocument/2006/relationships/diagramData" Target="../diagrams/data42.xml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microsoft.com/office/2007/relationships/diagramDrawing" Target="../diagrams/drawing46.xml"/><Relationship Id="rId18" Type="http://schemas.openxmlformats.org/officeDocument/2006/relationships/diagramColors" Target="../diagrams/colors47.xml"/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12" Type="http://schemas.openxmlformats.org/officeDocument/2006/relationships/diagramColors" Target="../diagrams/colors46.xml"/><Relationship Id="rId17" Type="http://schemas.openxmlformats.org/officeDocument/2006/relationships/diagramQuickStyle" Target="../diagrams/quickStyle47.xml"/><Relationship Id="rId2" Type="http://schemas.openxmlformats.org/officeDocument/2006/relationships/notesSlide" Target="../notesSlides/notesSlide38.xml"/><Relationship Id="rId16" Type="http://schemas.openxmlformats.org/officeDocument/2006/relationships/diagramLayout" Target="../diagrams/layout47.xml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11" Type="http://schemas.openxmlformats.org/officeDocument/2006/relationships/diagramQuickStyle" Target="../diagrams/quickStyle46.xml"/><Relationship Id="rId5" Type="http://schemas.openxmlformats.org/officeDocument/2006/relationships/diagramQuickStyle" Target="../diagrams/quickStyle45.xml"/><Relationship Id="rId15" Type="http://schemas.openxmlformats.org/officeDocument/2006/relationships/diagramData" Target="../diagrams/data47.xml"/><Relationship Id="rId10" Type="http://schemas.openxmlformats.org/officeDocument/2006/relationships/diagramLayout" Target="../diagrams/layout46.xml"/><Relationship Id="rId19" Type="http://schemas.microsoft.com/office/2007/relationships/diagramDrawing" Target="../diagrams/drawing47.xml"/><Relationship Id="rId4" Type="http://schemas.openxmlformats.org/officeDocument/2006/relationships/diagramLayout" Target="../diagrams/layout45.xml"/><Relationship Id="rId9" Type="http://schemas.openxmlformats.org/officeDocument/2006/relationships/diagramData" Target="../diagrams/data46.xml"/><Relationship Id="rId1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7.xml"/><Relationship Id="rId18" Type="http://schemas.openxmlformats.org/officeDocument/2006/relationships/diagramColors" Target="../diagrams/colors8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diagramColors" Target="../diagrams/colors7.xml"/><Relationship Id="rId17" Type="http://schemas.openxmlformats.org/officeDocument/2006/relationships/diagramQuickStyle" Target="../diagrams/quickStyle8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QuickStyle" Target="../diagrams/quickStyle7.xml"/><Relationship Id="rId5" Type="http://schemas.openxmlformats.org/officeDocument/2006/relationships/diagramQuickStyle" Target="../diagrams/quickStyle6.xml"/><Relationship Id="rId15" Type="http://schemas.openxmlformats.org/officeDocument/2006/relationships/diagramData" Target="../diagrams/data8.xml"/><Relationship Id="rId10" Type="http://schemas.openxmlformats.org/officeDocument/2006/relationships/diagramLayout" Target="../diagrams/layout7.xml"/><Relationship Id="rId19" Type="http://schemas.microsoft.com/office/2007/relationships/diagramDrawing" Target="../diagrams/drawing8.xml"/><Relationship Id="rId4" Type="http://schemas.openxmlformats.org/officeDocument/2006/relationships/diagramLayout" Target="../diagrams/layout6.xml"/><Relationship Id="rId9" Type="http://schemas.openxmlformats.org/officeDocument/2006/relationships/diagramData" Target="../diagrams/data7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diagramDrawing" Target="../diagrams/drawing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QuickStyle" Target="../diagrams/quickStyle11.xml"/><Relationship Id="rId5" Type="http://schemas.openxmlformats.org/officeDocument/2006/relationships/diagramQuickStyle" Target="../diagrams/quickStyle10.xml"/><Relationship Id="rId10" Type="http://schemas.openxmlformats.org/officeDocument/2006/relationships/diagramLayout" Target="../diagrams/layout11.xml"/><Relationship Id="rId4" Type="http://schemas.openxmlformats.org/officeDocument/2006/relationships/diagramLayout" Target="../diagrams/layout10.xml"/><Relationship Id="rId9" Type="http://schemas.openxmlformats.org/officeDocument/2006/relationships/diagramData" Target="../diagrams/data11.xml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/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1 - Total Units Utilized Each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0233-ED97-A768-5E36-9115F1B7236E}"/>
              </a:ext>
            </a:extLst>
          </p:cNvPr>
          <p:cNvSpPr txBox="1"/>
          <p:nvPr/>
        </p:nvSpPr>
        <p:spPr>
          <a:xfrm>
            <a:off x="419100" y="2408981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the admin data:</a:t>
            </a:r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53FCCF1-223C-F63D-D865-811036428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43" y="2778313"/>
            <a:ext cx="5562600" cy="13081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FAA589-6BD6-9A75-5CDE-4B7421BC6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957245"/>
              </p:ext>
            </p:extLst>
          </p:nvPr>
        </p:nvGraphicFramePr>
        <p:xfrm>
          <a:off x="133816" y="4302067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93F96F-56A4-46BE-FCBB-E86CF1F69949}"/>
              </a:ext>
            </a:extLst>
          </p:cNvPr>
          <p:cNvSpPr txBox="1"/>
          <p:nvPr/>
        </p:nvSpPr>
        <p:spPr>
          <a:xfrm>
            <a:off x="507545" y="5240835"/>
            <a:ext cx="361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'Admin Date' to datetime: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07E1E4-9D59-1848-31FD-BA1B80C786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5" y="5746205"/>
            <a:ext cx="7772400" cy="7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0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4 - Patients Switched to Med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BDEC18-A904-6B2B-5BA1-EDA147CF595C}"/>
              </a:ext>
            </a:extLst>
          </p:cNvPr>
          <p:cNvSpPr txBox="1"/>
          <p:nvPr/>
        </p:nvSpPr>
        <p:spPr>
          <a:xfrm>
            <a:off x="412292" y="2360158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patients who switched each month: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32963"/>
              </p:ext>
            </p:extLst>
          </p:nvPr>
        </p:nvGraphicFramePr>
        <p:xfrm>
          <a:off x="412292" y="1432628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5EC4BDA9-EB56-102D-75E4-76567D842B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33565"/>
            <a:ext cx="7772400" cy="256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9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4 - Patients Switched to Med B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12576"/>
              </p:ext>
            </p:extLst>
          </p:nvPr>
        </p:nvGraphicFramePr>
        <p:xfrm>
          <a:off x="412292" y="1432628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412292" y="2263153"/>
            <a:ext cx="701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Identify patients starting on Med B without previous Med A and display the count:</a:t>
            </a:r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D31A54B-5E55-A82F-F38D-5631986412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09244"/>
            <a:ext cx="7772400" cy="16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4 - Patients Switched to Med B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730954"/>
              </p:ext>
            </p:extLst>
          </p:nvPr>
        </p:nvGraphicFramePr>
        <p:xfrm>
          <a:off x="412292" y="1432628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415737" y="2144928"/>
            <a:ext cx="7012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5" name="Picture 4" descr="A screenshot of a medical report&#10;&#10;Description automatically generated">
            <a:extLst>
              <a:ext uri="{FF2B5EF4-FFF2-40B4-BE49-F238E27FC236}">
                <a16:creationId xmlns:a16="http://schemas.microsoft.com/office/drawing/2014/main" id="{6328ACB8-CA82-B4AF-B68C-EA3A1033FC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1" y="2499670"/>
            <a:ext cx="5065059" cy="147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40D4E-E0B7-4532-A4BE-1AA932C951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046190"/>
            <a:ext cx="4710199" cy="281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68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5 - Average Weeks on Med A Before Switching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602352"/>
              </p:ext>
            </p:extLst>
          </p:nvPr>
        </p:nvGraphicFramePr>
        <p:xfrm>
          <a:off x="207818" y="1441593"/>
          <a:ext cx="8337261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207818" y="2144928"/>
            <a:ext cx="8622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Convert the Months to Weeks : </a:t>
            </a:r>
            <a:r>
              <a:rPr lang="en-US" dirty="0"/>
              <a:t>Identify the first administration date for Med B for each patient, Merge the data to find patients who switched from Med A to Med B, Calculate the duration on Med A in weeks for these patients.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09E1893-930C-3362-52AA-D01C31A73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6" y="3429000"/>
            <a:ext cx="7772400" cy="167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85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5 - Average Weeks on Med A Before Switching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5091782"/>
              </p:ext>
            </p:extLst>
          </p:nvPr>
        </p:nvGraphicFramePr>
        <p:xfrm>
          <a:off x="207819" y="1441593"/>
          <a:ext cx="812935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207817" y="2144928"/>
            <a:ext cx="80548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Compute the Average Duration for Patients Switching Each Month : </a:t>
            </a:r>
            <a:r>
              <a:rPr lang="en-US" dirty="0"/>
              <a:t>Group the data by the month of switching to Med B .Calculate the average number of weeks on Med A for each month. Compute the overall average duration across all three months.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90CCF29-EFBF-D671-12A2-33712596E1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9"/>
          <a:stretch/>
        </p:blipFill>
        <p:spPr>
          <a:xfrm>
            <a:off x="490248" y="3756729"/>
            <a:ext cx="7772400" cy="1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5 - Average Weeks on Med A Before Switching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2000019"/>
              </p:ext>
            </p:extLst>
          </p:nvPr>
        </p:nvGraphicFramePr>
        <p:xfrm>
          <a:off x="207819" y="1441593"/>
          <a:ext cx="812935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118170" y="2348999"/>
            <a:ext cx="805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 the Results in a Table and Plot: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8B393A6-3E4A-3A43-776B-6E98B9E5FE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2" y="3011717"/>
            <a:ext cx="7747219" cy="25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5 - Average Weeks on Med A Before Switching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C7251DE8-E4C2-17C6-6E08-DE082F2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5228984"/>
              </p:ext>
            </p:extLst>
          </p:nvPr>
        </p:nvGraphicFramePr>
        <p:xfrm>
          <a:off x="199711" y="1251610"/>
          <a:ext cx="812935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5D3ACD-75C2-5DAA-88D9-D29768C822F6}"/>
              </a:ext>
            </a:extLst>
          </p:cNvPr>
          <p:cNvSpPr txBox="1"/>
          <p:nvPr/>
        </p:nvSpPr>
        <p:spPr>
          <a:xfrm>
            <a:off x="103909" y="1846051"/>
            <a:ext cx="8054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C4E4B66-77B5-6FA2-97C2-852F3A5DD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247" y="2233263"/>
            <a:ext cx="5159531" cy="16491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F0FBAB-29AF-175C-4D16-DDCA5B3616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77" y="3870827"/>
            <a:ext cx="5370202" cy="296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04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867444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207818" y="2455147"/>
            <a:ext cx="870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the data for Med A. Calculate the start and end dates for Med A administration. Calculate the total dose of Med A for each patient:</a:t>
            </a:r>
          </a:p>
        </p:txBody>
      </p:sp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60C4EB7-DAA4-DE9C-0C53-0E56BA8376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76" y="3183998"/>
            <a:ext cx="7772400" cy="29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074649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133816" y="2353645"/>
            <a:ext cx="9010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the duration in months on Med A for each patient. Compute the average monthly dose for Med A: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E7A3D45-64D9-4DCB-B655-99C7EF75E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7" y="3252246"/>
            <a:ext cx="7772400" cy="1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19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029984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0" y="22286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 the Monthly Dose for Med B After Switching : </a:t>
            </a:r>
            <a:r>
              <a:rPr lang="en-US" dirty="0"/>
              <a:t>Filter the data for Med B.</a:t>
            </a:r>
          </a:p>
          <a:p>
            <a:r>
              <a:rPr lang="en-US" dirty="0"/>
              <a:t>Identify the first administration date for Med B for each patient. Calculate the total dose of Med B for each patient. Assume the dose for Med B is for one month. Merge the dose information with the patients who switched.</a:t>
            </a: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2C8FB34-0736-6B5F-2D5E-6703FD6A2D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9983"/>
            <a:ext cx="7772400" cy="18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5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444686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1 - Total Units Utilized Each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0233-ED97-A768-5E36-9115F1B7236E}"/>
              </a:ext>
            </a:extLst>
          </p:cNvPr>
          <p:cNvSpPr txBox="1"/>
          <p:nvPr/>
        </p:nvSpPr>
        <p:spPr>
          <a:xfrm>
            <a:off x="36110" y="2312295"/>
            <a:ext cx="9071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by medication and month AND Sum the units for each medication in each month: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FAA589-6BD6-9A75-5CDE-4B7421BC62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087419"/>
              </p:ext>
            </p:extLst>
          </p:nvPr>
        </p:nvGraphicFramePr>
        <p:xfrm>
          <a:off x="133816" y="3487583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893F96F-56A4-46BE-FCBB-E86CF1F69949}"/>
              </a:ext>
            </a:extLst>
          </p:cNvPr>
          <p:cNvSpPr txBox="1"/>
          <p:nvPr/>
        </p:nvSpPr>
        <p:spPr>
          <a:xfrm>
            <a:off x="133816" y="4396244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Results from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539DDF-92D9-F456-0AB1-3FB3FF3443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680110"/>
            <a:ext cx="7772400" cy="599466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ED576D-7CD7-6259-5A1B-D6479D20AA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98" y="5019771"/>
            <a:ext cx="240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986309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0" y="222867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Compute Averages for Each Patient : </a:t>
            </a:r>
            <a:r>
              <a:rPr lang="en-US" dirty="0"/>
              <a:t>Calculate the average monthly dose for Med A before switching. Calculate the average monthly dose for Med B after switching.</a:t>
            </a:r>
          </a:p>
        </p:txBody>
      </p:sp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4200E27-2B7B-5B43-1BF4-F86F80160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4" y="3087594"/>
            <a:ext cx="7772400" cy="194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3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070082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0" y="222867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the Results in a Table and Plot:</a:t>
            </a:r>
          </a:p>
        </p:txBody>
      </p:sp>
      <p:pic>
        <p:nvPicPr>
          <p:cNvPr id="7" name="Picture 6" descr="A computer screen with text&#10;&#10;Description automatically generated">
            <a:extLst>
              <a:ext uri="{FF2B5EF4-FFF2-40B4-BE49-F238E27FC236}">
                <a16:creationId xmlns:a16="http://schemas.microsoft.com/office/drawing/2014/main" id="{1769B0CF-4264-FA00-5C4D-20EA53200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58280"/>
            <a:ext cx="7772400" cy="280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2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060714"/>
              </p:ext>
            </p:extLst>
          </p:nvPr>
        </p:nvGraphicFramePr>
        <p:xfrm>
          <a:off x="142781" y="1254404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6 - Average Monthly Dose Before and After Switching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2AA5A-F274-EAC6-27F3-B1E7C9C1018B}"/>
              </a:ext>
            </a:extLst>
          </p:cNvPr>
          <p:cNvSpPr txBox="1"/>
          <p:nvPr/>
        </p:nvSpPr>
        <p:spPr>
          <a:xfrm>
            <a:off x="0" y="205085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8267DA-9830-2FEF-7CA7-FA27FBC76C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2420182"/>
            <a:ext cx="7772400" cy="929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0944F-FEB7-5D3B-332B-970DE986A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3454293"/>
            <a:ext cx="7772400" cy="929259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6C8ACE7-4CAC-26D6-E128-B403A746A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557566"/>
              </p:ext>
            </p:extLst>
          </p:nvPr>
        </p:nvGraphicFramePr>
        <p:xfrm>
          <a:off x="207818" y="4492680"/>
          <a:ext cx="4166958" cy="313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66958">
                  <a:extLst>
                    <a:ext uri="{9D8B030D-6E8A-4147-A177-3AD203B41FA5}">
                      <a16:colId xmlns:a16="http://schemas.microsoft.com/office/drawing/2014/main" val="788299661"/>
                    </a:ext>
                  </a:extLst>
                </a:gridCol>
              </a:tblGrid>
              <a:tr h="6374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Average Monthly Dose per Patient for Med A Before Switching: 61056.457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92" marR="4592" marT="4592" marB="0" anchor="b"/>
                </a:tc>
                <a:extLst>
                  <a:ext uri="{0D108BD9-81ED-4DB2-BD59-A6C34878D82A}">
                    <a16:rowId xmlns:a16="http://schemas.microsoft.com/office/drawing/2014/main" val="2686941806"/>
                  </a:ext>
                </a:extLst>
              </a:tr>
              <a:tr h="53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Average Monthly Dose per Patient for Med B After Switching: 15.6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92" marR="4592" marT="4592" marB="0" anchor="b"/>
                </a:tc>
                <a:extLst>
                  <a:ext uri="{0D108BD9-81ED-4DB2-BD59-A6C34878D82A}">
                    <a16:rowId xmlns:a16="http://schemas.microsoft.com/office/drawing/2014/main" val="205839154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D88F3DA2-8A1D-8244-B742-4E268506AE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88404"/>
            <a:ext cx="4092592" cy="23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06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83583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7 - Breakeven Price Point for Med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96E4E-A812-4D29-DAE2-06988C9D5C9F}"/>
              </a:ext>
            </a:extLst>
          </p:cNvPr>
          <p:cNvSpPr txBox="1"/>
          <p:nvPr/>
        </p:nvSpPr>
        <p:spPr>
          <a:xfrm>
            <a:off x="475130" y="2370676"/>
            <a:ext cx="614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average monthly dose for Med A and Med B:</a:t>
            </a: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BB2A777-39DD-0ABC-8699-3DAACBF434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2" y="3191915"/>
            <a:ext cx="7772400" cy="15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6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554934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7 - Breakeven Price Point for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349623" y="2684267"/>
            <a:ext cx="754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given cost for Med A to compute the breakeven price for Med B:</a:t>
            </a:r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970B36F-6298-BBB9-0846-77A7E6C261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4" y="3645390"/>
            <a:ext cx="7772400" cy="99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86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831010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7 - Breakeven Price Point for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475130" y="2036615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the breakeven price calculation:</a:t>
            </a:r>
          </a:p>
        </p:txBody>
      </p:sp>
      <p:pic>
        <p:nvPicPr>
          <p:cNvPr id="6" name="Picture 5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FC276000-C22A-85FD-49A7-AA2E82AA7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4" y="2326569"/>
            <a:ext cx="7772400" cy="444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046888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7 - Breakeven Price Point for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475130" y="191877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7" name="Picture 6" descr="A close-up of a list&#10;&#10;Description automatically generated">
            <a:extLst>
              <a:ext uri="{FF2B5EF4-FFF2-40B4-BE49-F238E27FC236}">
                <a16:creationId xmlns:a16="http://schemas.microsoft.com/office/drawing/2014/main" id="{C54AAB0E-D714-153F-11A8-8ACD9E1023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9" y="2330645"/>
            <a:ext cx="6131859" cy="1309026"/>
          </a:xfrm>
          <a:prstGeom prst="rect">
            <a:avLst/>
          </a:prstGeom>
        </p:spPr>
      </p:pic>
      <p:pic>
        <p:nvPicPr>
          <p:cNvPr id="9" name="Picture 8" descr="A white background with black lines&#10;&#10;Description automatically generated">
            <a:extLst>
              <a:ext uri="{FF2B5EF4-FFF2-40B4-BE49-F238E27FC236}">
                <a16:creationId xmlns:a16="http://schemas.microsoft.com/office/drawing/2014/main" id="{5576AA8F-F923-A978-ED9F-E97ED74D67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29" y="3784897"/>
            <a:ext cx="6131859" cy="930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8B3678-4147-8F93-D48C-2ED8A8579858}"/>
              </a:ext>
            </a:extLst>
          </p:cNvPr>
          <p:cNvSpPr txBox="1"/>
          <p:nvPr/>
        </p:nvSpPr>
        <p:spPr>
          <a:xfrm>
            <a:off x="1165412" y="5441576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Breakeven Price per Unit of Med B: </a:t>
            </a:r>
            <a:r>
              <a:rPr lang="en-US" b="1" dirty="0"/>
              <a:t>$46.68</a:t>
            </a:r>
          </a:p>
        </p:txBody>
      </p:sp>
    </p:spTree>
    <p:extLst>
      <p:ext uri="{BB962C8B-B14F-4D97-AF65-F5344CB8AC3E}">
        <p14:creationId xmlns:p14="http://schemas.microsoft.com/office/powerpoint/2010/main" val="235533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168013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8 - Change in Average Monthly Dose (Sept, Oct, Nov)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475130" y="2166373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average monthly dose for each month:</a:t>
            </a: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32B5258-C8E1-7F04-8E7F-D44621033F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22" y="2783309"/>
            <a:ext cx="7772400" cy="18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4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153850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8 - Change in Average Monthly Dose (Sept, Oct, Nov)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475130" y="2166373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the doses month-over-month: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F8FB0-C56F-0D1D-CD9D-E84C65E5F0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" y="2677121"/>
            <a:ext cx="7622771" cy="905664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6C4448E-53EE-4023-CE55-1A14A741C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543253"/>
              </p:ext>
            </p:extLst>
          </p:nvPr>
        </p:nvGraphicFramePr>
        <p:xfrm>
          <a:off x="458340" y="37034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E417E10-9954-1012-48CD-8FF2336BAC21}"/>
              </a:ext>
            </a:extLst>
          </p:cNvPr>
          <p:cNvSpPr txBox="1"/>
          <p:nvPr/>
        </p:nvSpPr>
        <p:spPr>
          <a:xfrm>
            <a:off x="559031" y="4379957"/>
            <a:ext cx="5174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 the changes in a bar chart:</a:t>
            </a:r>
          </a:p>
        </p:txBody>
      </p:sp>
      <p:pic>
        <p:nvPicPr>
          <p:cNvPr id="12" name="Picture 11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573E29D-9B2C-6009-A0CA-05722EF67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95077"/>
            <a:ext cx="7772400" cy="19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19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633816"/>
              </p:ext>
            </p:extLst>
          </p:nvPr>
        </p:nvGraphicFramePr>
        <p:xfrm>
          <a:off x="475130" y="1335062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8 - Change in Average Monthly Dose (Sept, Oct, Nov)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23DA4-2E74-9707-53BB-97506A7DE99C}"/>
              </a:ext>
            </a:extLst>
          </p:cNvPr>
          <p:cNvSpPr txBox="1"/>
          <p:nvPr/>
        </p:nvSpPr>
        <p:spPr>
          <a:xfrm>
            <a:off x="475130" y="191877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7" name="Picture 6" descr="A close-up of a graph&#10;&#10;Description automatically generated">
            <a:extLst>
              <a:ext uri="{FF2B5EF4-FFF2-40B4-BE49-F238E27FC236}">
                <a16:creationId xmlns:a16="http://schemas.microsoft.com/office/drawing/2014/main" id="{5285840E-F1E4-5085-55DF-927C075CC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2" y="2288102"/>
            <a:ext cx="7772400" cy="1247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B4106-8999-1A4E-8AD2-52150CCE6A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59" y="3659478"/>
            <a:ext cx="6018415" cy="319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1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1642277"/>
              </p:ext>
            </p:extLst>
          </p:nvPr>
        </p:nvGraphicFramePr>
        <p:xfrm>
          <a:off x="133816" y="1397001"/>
          <a:ext cx="8709102" cy="772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1 - Total Units Utilized Each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1A430-EC8D-608A-151E-112FE4C7602F}"/>
              </a:ext>
            </a:extLst>
          </p:cNvPr>
          <p:cNvSpPr txBox="1"/>
          <p:nvPr/>
        </p:nvSpPr>
        <p:spPr>
          <a:xfrm>
            <a:off x="432262" y="240898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0B43EDD9-9A4D-E3D3-04FF-BF733954A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11317"/>
            <a:ext cx="7772400" cy="29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4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642367"/>
              </p:ext>
            </p:extLst>
          </p:nvPr>
        </p:nvGraphicFramePr>
        <p:xfrm>
          <a:off x="0" y="1276548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9 – 2</a:t>
            </a:r>
            <a:r>
              <a:rPr lang="en-US" sz="2000" baseline="30000" dirty="0"/>
              <a:t>nd</a:t>
            </a:r>
            <a:r>
              <a:rPr lang="en-US" sz="2000" dirty="0"/>
              <a:t>  Med B Dose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6FE8-E85F-76A5-E70F-B401D3378B30}"/>
              </a:ext>
            </a:extLst>
          </p:cNvPr>
          <p:cNvSpPr txBox="1"/>
          <p:nvPr/>
        </p:nvSpPr>
        <p:spPr>
          <a:xfrm>
            <a:off x="0" y="1972384"/>
            <a:ext cx="9340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first and second doses of Med B: Add a column for the month and year of administration .Filter the data for patients who switched in September and October. Calculate the first and second dose for each patient:</a:t>
            </a:r>
          </a:p>
          <a:p>
            <a:endParaRPr lang="en-US" dirty="0"/>
          </a:p>
        </p:txBody>
      </p:sp>
      <p:pic>
        <p:nvPicPr>
          <p:cNvPr id="9" name="Picture 8" descr="A computer screen with text&#10;&#10;Description automatically generated">
            <a:extLst>
              <a:ext uri="{FF2B5EF4-FFF2-40B4-BE49-F238E27FC236}">
                <a16:creationId xmlns:a16="http://schemas.microsoft.com/office/drawing/2014/main" id="{00E632F5-FF2A-14F3-840B-286737B4CA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44329"/>
            <a:ext cx="7772400" cy="23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266443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9 – 2</a:t>
            </a:r>
            <a:r>
              <a:rPr lang="en-US" sz="2000" baseline="30000" dirty="0"/>
              <a:t>nd</a:t>
            </a:r>
            <a:r>
              <a:rPr lang="en-US" sz="2000" dirty="0"/>
              <a:t>  Med B Dose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6FE8-E85F-76A5-E70F-B401D3378B30}"/>
              </a:ext>
            </a:extLst>
          </p:cNvPr>
          <p:cNvSpPr txBox="1"/>
          <p:nvPr/>
        </p:nvSpPr>
        <p:spPr>
          <a:xfrm>
            <a:off x="0" y="2486261"/>
            <a:ext cx="9340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the first and second dose dates with the original data. Determine dose changes:</a:t>
            </a:r>
          </a:p>
          <a:p>
            <a:endParaRPr lang="en-US" dirty="0"/>
          </a:p>
        </p:txBody>
      </p:sp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61C8370-671B-E522-AFC6-1B80AB20E0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20" y="3429000"/>
            <a:ext cx="7772400" cy="128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4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9 – 2</a:t>
            </a:r>
            <a:r>
              <a:rPr lang="en-US" sz="2000" baseline="30000" dirty="0"/>
              <a:t>nd</a:t>
            </a:r>
            <a:r>
              <a:rPr lang="en-US" sz="2000" dirty="0"/>
              <a:t>  Med B Dose Comparison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711E8C4-9BF3-3ECB-5C70-E0BD9E78E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215331"/>
              </p:ext>
            </p:extLst>
          </p:nvPr>
        </p:nvGraphicFramePr>
        <p:xfrm>
          <a:off x="139804" y="1323044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897DB93-322D-E592-C9FA-752FB007BCF2}"/>
              </a:ext>
            </a:extLst>
          </p:cNvPr>
          <p:cNvSpPr txBox="1"/>
          <p:nvPr/>
        </p:nvSpPr>
        <p:spPr>
          <a:xfrm>
            <a:off x="139803" y="1846295"/>
            <a:ext cx="679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for patients switched in September and October separately:</a:t>
            </a:r>
          </a:p>
          <a:p>
            <a:endParaRPr lang="en-US" dirty="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2576BCE-4115-D411-23B5-44293E09B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" y="2430003"/>
            <a:ext cx="7772400" cy="1638473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9E763A6-035D-5530-E5C2-313677B1D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3" y="4430018"/>
            <a:ext cx="7772400" cy="16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77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86513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9 – 2</a:t>
            </a:r>
            <a:r>
              <a:rPr lang="en-US" sz="2000" baseline="30000" dirty="0"/>
              <a:t>nd</a:t>
            </a:r>
            <a:r>
              <a:rPr lang="en-US" sz="2000" dirty="0"/>
              <a:t>  Med B Dose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36FE8-E85F-76A5-E70F-B401D3378B30}"/>
              </a:ext>
            </a:extLst>
          </p:cNvPr>
          <p:cNvSpPr txBox="1"/>
          <p:nvPr/>
        </p:nvSpPr>
        <p:spPr>
          <a:xfrm>
            <a:off x="0" y="2108505"/>
            <a:ext cx="9340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 percentages for each September and October:</a:t>
            </a: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21666AA-97D9-F859-1579-CE895714A1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6" y="2880180"/>
            <a:ext cx="7772400" cy="25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17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9281628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9 – 2</a:t>
            </a:r>
            <a:r>
              <a:rPr lang="en-US" sz="2000" baseline="30000" dirty="0"/>
              <a:t>nd</a:t>
            </a:r>
            <a:r>
              <a:rPr lang="en-US" sz="2000" dirty="0"/>
              <a:t>  Med B Dose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39F705-746D-4A69-6744-1D5B6C24BAB8}"/>
              </a:ext>
            </a:extLst>
          </p:cNvPr>
          <p:cNvSpPr txBox="1"/>
          <p:nvPr/>
        </p:nvSpPr>
        <p:spPr>
          <a:xfrm>
            <a:off x="207818" y="1896007"/>
            <a:ext cx="5176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CC711DF-217A-E66A-9FCA-A4EB3E24B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0" y="2265339"/>
            <a:ext cx="7772400" cy="1197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983DE5-2680-5F47-8BE7-88B2B49EA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95" y="3463187"/>
            <a:ext cx="4352845" cy="32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8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3472957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10 - Average LAB B Values on Med A and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1BE0B-15FA-8B15-E257-B73503011E97}"/>
              </a:ext>
            </a:extLst>
          </p:cNvPr>
          <p:cNvSpPr txBox="1"/>
          <p:nvPr/>
        </p:nvSpPr>
        <p:spPr>
          <a:xfrm>
            <a:off x="207818" y="1995055"/>
            <a:ext cx="866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LAB B values for (September, October, and November) on Med A and Med B:</a:t>
            </a:r>
          </a:p>
        </p:txBody>
      </p:sp>
      <p:pic>
        <p:nvPicPr>
          <p:cNvPr id="7" name="Picture 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6A4EF25-D315-CE28-99BA-7B8E635E77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7" y="2463435"/>
            <a:ext cx="7772400" cy="13192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94329-6882-6922-5E56-60146F9A2ADD}"/>
              </a:ext>
            </a:extLst>
          </p:cNvPr>
          <p:cNvSpPr txBox="1"/>
          <p:nvPr/>
        </p:nvSpPr>
        <p:spPr>
          <a:xfrm>
            <a:off x="347623" y="446539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the average LAB B value for each medication period: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3CFC769F-7012-D730-E1FA-69E3BC666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645989"/>
              </p:ext>
            </p:extLst>
          </p:nvPr>
        </p:nvGraphicFramePr>
        <p:xfrm>
          <a:off x="207818" y="3881690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8A83EF0-A0DF-5E45-619F-F991E81B48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7" y="5116211"/>
            <a:ext cx="674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120863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10 - Average LAB B Values on Med A and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1BE0B-15FA-8B15-E257-B73503011E97}"/>
              </a:ext>
            </a:extLst>
          </p:cNvPr>
          <p:cNvSpPr txBox="1"/>
          <p:nvPr/>
        </p:nvSpPr>
        <p:spPr>
          <a:xfrm>
            <a:off x="207818" y="1995055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Present the averages and plot the graph:</a:t>
            </a:r>
          </a:p>
        </p:txBody>
      </p:sp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F89A6312-6616-F9F6-F23A-574599250A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2364387"/>
            <a:ext cx="7772400" cy="42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28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9693206"/>
              </p:ext>
            </p:extLst>
          </p:nvPr>
        </p:nvGraphicFramePr>
        <p:xfrm>
          <a:off x="207818" y="1312299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10 - Average LAB B Values on Med A and Med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E1BE0B-15FA-8B15-E257-B73503011E97}"/>
              </a:ext>
            </a:extLst>
          </p:cNvPr>
          <p:cNvSpPr txBox="1"/>
          <p:nvPr/>
        </p:nvSpPr>
        <p:spPr>
          <a:xfrm>
            <a:off x="207818" y="1995055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CE180E37-86BF-5CCC-F50F-91F8B8678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214" y="2291526"/>
            <a:ext cx="3672714" cy="133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02A4A-0C30-2E4B-AD17-363896C310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19" y="3622524"/>
            <a:ext cx="4921743" cy="31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99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4935111"/>
              </p:ext>
            </p:extLst>
          </p:nvPr>
        </p:nvGraphicFramePr>
        <p:xfrm>
          <a:off x="150295" y="1236737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11 - Impact on Breakeven Price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59853-6DDD-39FD-6848-CC96DBF6E438}"/>
              </a:ext>
            </a:extLst>
          </p:cNvPr>
          <p:cNvSpPr txBox="1"/>
          <p:nvPr/>
        </p:nvSpPr>
        <p:spPr>
          <a:xfrm>
            <a:off x="207818" y="1861138"/>
            <a:ext cx="763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Determine the relationship between LAB B values and medication doses: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6BFA44-B750-5722-92D9-DABDCBD55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7" y="2230470"/>
            <a:ext cx="7491642" cy="942854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A89342D-59D1-953B-FECC-542FCD89F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952525"/>
              </p:ext>
            </p:extLst>
          </p:nvPr>
        </p:nvGraphicFramePr>
        <p:xfrm>
          <a:off x="133143" y="3261684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49C3F7A-8D40-C781-37B4-9BE41EAC285E}"/>
              </a:ext>
            </a:extLst>
          </p:cNvPr>
          <p:cNvSpPr txBox="1"/>
          <p:nvPr/>
        </p:nvSpPr>
        <p:spPr>
          <a:xfrm>
            <a:off x="150295" y="3916402"/>
            <a:ext cx="766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Adjust the breakeven price calculation based on LAB B value differences: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50502E-4321-6AFC-49ED-71DDCC422D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3" y="4298227"/>
            <a:ext cx="7548153" cy="709253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5AE2649-F018-34B8-AEF5-9D74F5F7CC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002252"/>
              </p:ext>
            </p:extLst>
          </p:nvPr>
        </p:nvGraphicFramePr>
        <p:xfrm>
          <a:off x="198466" y="5168461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303F587-C051-1620-0951-4D20628661EA}"/>
              </a:ext>
            </a:extLst>
          </p:cNvPr>
          <p:cNvSpPr txBox="1"/>
          <p:nvPr/>
        </p:nvSpPr>
        <p:spPr>
          <a:xfrm>
            <a:off x="198466" y="5752169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Display the results: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5C078C-77DA-08B8-0FBA-7792D7CDB07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0" y="6062532"/>
            <a:ext cx="7772400" cy="6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4705308"/>
              </p:ext>
            </p:extLst>
          </p:nvPr>
        </p:nvGraphicFramePr>
        <p:xfrm>
          <a:off x="150295" y="1236737"/>
          <a:ext cx="7969624" cy="583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11 - Impact on Breakeven Price Point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5D0D71-8986-5E00-5B4C-9FF1F7A7B69C}"/>
              </a:ext>
            </a:extLst>
          </p:cNvPr>
          <p:cNvSpPr txBox="1"/>
          <p:nvPr/>
        </p:nvSpPr>
        <p:spPr>
          <a:xfrm>
            <a:off x="264497" y="2644161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D423F-ECC2-6996-FF13-B6823F2F67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8" y="3429000"/>
            <a:ext cx="7772400" cy="6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9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936867"/>
              </p:ext>
            </p:extLst>
          </p:nvPr>
        </p:nvGraphicFramePr>
        <p:xfrm>
          <a:off x="348273" y="1322417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2 - Monthly Patient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0233-ED97-A768-5E36-9115F1B7236E}"/>
              </a:ext>
            </a:extLst>
          </p:cNvPr>
          <p:cNvSpPr txBox="1"/>
          <p:nvPr/>
        </p:nvSpPr>
        <p:spPr>
          <a:xfrm>
            <a:off x="386111" y="2066061"/>
            <a:ext cx="418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admin data for Med A and Med 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3F96F-56A4-46BE-FCBB-E86CF1F69949}"/>
              </a:ext>
            </a:extLst>
          </p:cNvPr>
          <p:cNvSpPr txBox="1"/>
          <p:nvPr/>
        </p:nvSpPr>
        <p:spPr>
          <a:xfrm>
            <a:off x="348273" y="3803515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by month and count unique patient IDs: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8DD9-D95F-7C1F-2389-255214CFAC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9" y="2514670"/>
            <a:ext cx="7772400" cy="389744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0F6BFD8-879C-E3D1-CD1B-9C8066119B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5029783"/>
              </p:ext>
            </p:extLst>
          </p:nvPr>
        </p:nvGraphicFramePr>
        <p:xfrm>
          <a:off x="348273" y="3017374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6C053A7-BF7B-92D1-2A77-9F3DCD22A6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49" y="4239430"/>
            <a:ext cx="7772400" cy="44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77F087-6E4D-F6F1-7D58-27C1CA8E82BF}"/>
              </a:ext>
            </a:extLst>
          </p:cNvPr>
          <p:cNvSpPr txBox="1"/>
          <p:nvPr/>
        </p:nvSpPr>
        <p:spPr>
          <a:xfrm>
            <a:off x="457200" y="5635941"/>
            <a:ext cx="533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Tabulate the results for each medication by month: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453E0BD3-64C7-33FB-BBB1-BCBF8FE23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258228"/>
              </p:ext>
            </p:extLst>
          </p:nvPr>
        </p:nvGraphicFramePr>
        <p:xfrm>
          <a:off x="348273" y="4912127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2F6C348-3D96-202D-7476-5F96D3DD77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4" y="6005273"/>
            <a:ext cx="45085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804562"/>
              </p:ext>
            </p:extLst>
          </p:nvPr>
        </p:nvGraphicFramePr>
        <p:xfrm>
          <a:off x="348273" y="1322417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2 - Monthly Patient 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E43DC-45E7-6515-EBA1-7D4C26E35293}"/>
              </a:ext>
            </a:extLst>
          </p:cNvPr>
          <p:cNvSpPr txBox="1"/>
          <p:nvPr/>
        </p:nvSpPr>
        <p:spPr>
          <a:xfrm>
            <a:off x="465513" y="2110647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12" name="Picture 1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4D56A882-966C-107C-5F19-719031E4A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10" y="2443997"/>
            <a:ext cx="5221432" cy="13909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DE429E-3013-ADE3-1893-C9CA4F19A9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72" y="3798916"/>
            <a:ext cx="4074275" cy="286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A5E3891-C4D1-C7CE-F448-531F0555F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720481"/>
              </p:ext>
            </p:extLst>
          </p:nvPr>
        </p:nvGraphicFramePr>
        <p:xfrm>
          <a:off x="348273" y="1322417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3 - Average Monthly Dose per Patient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68EEB-E108-E242-F065-FED83BA59E1E}"/>
              </a:ext>
            </a:extLst>
          </p:cNvPr>
          <p:cNvSpPr txBox="1"/>
          <p:nvPr/>
        </p:nvSpPr>
        <p:spPr>
          <a:xfrm>
            <a:off x="348273" y="2110647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admin data for the July to November months: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622EA-DB97-ABA3-B388-8AA8B1041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5" y="2644753"/>
            <a:ext cx="7772400" cy="40868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AA10032-BD3B-4CF9-617C-DF3140C6C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494832"/>
              </p:ext>
            </p:extLst>
          </p:nvPr>
        </p:nvGraphicFramePr>
        <p:xfrm>
          <a:off x="320247" y="3690728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9C11A4-1C37-996A-D886-3ACD13C5795B}"/>
              </a:ext>
            </a:extLst>
          </p:cNvPr>
          <p:cNvSpPr txBox="1"/>
          <p:nvPr/>
        </p:nvSpPr>
        <p:spPr>
          <a:xfrm>
            <a:off x="348273" y="4536562"/>
            <a:ext cx="7428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Group by patient ID and month, then calculate the total dose: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07B1E-A967-959A-6DC4-6781000398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1" y="5147993"/>
            <a:ext cx="7772400" cy="47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24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3 - Average Monthly Dose per Patient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B50A9FF-6C1A-D1F9-E894-D0C769B87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3762520"/>
              </p:ext>
            </p:extLst>
          </p:nvPr>
        </p:nvGraphicFramePr>
        <p:xfrm>
          <a:off x="364898" y="1400943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A76771-0602-CD17-4440-F2A66055C003}"/>
              </a:ext>
            </a:extLst>
          </p:cNvPr>
          <p:cNvSpPr txBox="1"/>
          <p:nvPr/>
        </p:nvSpPr>
        <p:spPr>
          <a:xfrm>
            <a:off x="207818" y="2774775"/>
            <a:ext cx="792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the average dose per patient for each month and display result:</a:t>
            </a:r>
          </a:p>
        </p:txBody>
      </p:sp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7CC7D3C-7A7D-2D28-8B1B-1E23DF21EB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6" y="3360238"/>
            <a:ext cx="7772400" cy="11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3 - Average Monthly Dose per Patient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B50A9FF-6C1A-D1F9-E894-D0C769B87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413268"/>
              </p:ext>
            </p:extLst>
          </p:nvPr>
        </p:nvGraphicFramePr>
        <p:xfrm>
          <a:off x="273458" y="1276252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A76771-0602-CD17-4440-F2A66055C003}"/>
              </a:ext>
            </a:extLst>
          </p:cNvPr>
          <p:cNvSpPr txBox="1"/>
          <p:nvPr/>
        </p:nvSpPr>
        <p:spPr>
          <a:xfrm>
            <a:off x="207818" y="1889608"/>
            <a:ext cx="792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Importing the answer in Excel:</a:t>
            </a:r>
          </a:p>
        </p:txBody>
      </p:sp>
      <p:pic>
        <p:nvPicPr>
          <p:cNvPr id="5" name="Picture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091D268-155A-6F4C-8C73-00EAD7DB18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6" y="2258940"/>
            <a:ext cx="4248794" cy="1637551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8AC6A135-ABF2-1423-9B16-F6194C331E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5" y="3896491"/>
            <a:ext cx="4183000" cy="11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86950-62D4-577E-0E04-26D518056A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24412"/>
            <a:ext cx="4422371" cy="21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5A81C3-A81E-DDEA-EA51-04F2167CEF7B}"/>
              </a:ext>
            </a:extLst>
          </p:cNvPr>
          <p:cNvSpPr txBox="1"/>
          <p:nvPr/>
        </p:nvSpPr>
        <p:spPr>
          <a:xfrm>
            <a:off x="207818" y="388201"/>
            <a:ext cx="10141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 4 - Patients Switched to Med B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B50A9FF-6C1A-D1F9-E894-D0C769B87D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200258"/>
              </p:ext>
            </p:extLst>
          </p:nvPr>
        </p:nvGraphicFramePr>
        <p:xfrm>
          <a:off x="273458" y="1276252"/>
          <a:ext cx="8045908" cy="623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8BC1D6-A784-F84B-6F1B-69A783D1F5DA}"/>
              </a:ext>
            </a:extLst>
          </p:cNvPr>
          <p:cNvSpPr txBox="1"/>
          <p:nvPr/>
        </p:nvSpPr>
        <p:spPr>
          <a:xfrm>
            <a:off x="207818" y="2202983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to identify the switch dates for each patient for each month (Sept, Oct, Nov):</a:t>
            </a:r>
          </a:p>
        </p:txBody>
      </p:sp>
      <p:pic>
        <p:nvPicPr>
          <p:cNvPr id="10" name="Picture 9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1E86E767-D55D-8AA7-33CA-16287DEA1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2496"/>
            <a:ext cx="7772400" cy="15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06916"/>
      </p:ext>
    </p:extLst>
  </p:cSld>
  <p:clrMapOvr>
    <a:masterClrMapping/>
  </p:clrMapOvr>
</p:sld>
</file>

<file path=ppt/theme/theme1.xml><?xml version="1.0" encoding="utf-8"?>
<a:theme xmlns:a="http://schemas.openxmlformats.org/drawingml/2006/main" name="Peginesatide">
  <a:themeElements>
    <a:clrScheme name="Peginesatide 1">
      <a:dk1>
        <a:srgbClr val="000000"/>
      </a:dk1>
      <a:lt1>
        <a:srgbClr val="FFFFFF"/>
      </a:lt1>
      <a:dk2>
        <a:srgbClr val="506772"/>
      </a:dk2>
      <a:lt2>
        <a:srgbClr val="B2B2B2"/>
      </a:lt2>
      <a:accent1>
        <a:srgbClr val="990000"/>
      </a:accent1>
      <a:accent2>
        <a:srgbClr val="333333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2D"/>
      </a:accent6>
      <a:hlink>
        <a:srgbClr val="FF6600"/>
      </a:hlink>
      <a:folHlink>
        <a:srgbClr val="9D9E9C"/>
      </a:folHlink>
    </a:clrScheme>
    <a:fontScheme name="Peginesat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Peginesatide 1">
        <a:dk1>
          <a:srgbClr val="000000"/>
        </a:dk1>
        <a:lt1>
          <a:srgbClr val="FFFFFF"/>
        </a:lt1>
        <a:dk2>
          <a:srgbClr val="506772"/>
        </a:dk2>
        <a:lt2>
          <a:srgbClr val="B2B2B2"/>
        </a:lt2>
        <a:accent1>
          <a:srgbClr val="990000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2D2D2D"/>
        </a:accent6>
        <a:hlink>
          <a:srgbClr val="FF6600"/>
        </a:hlink>
        <a:folHlink>
          <a:srgbClr val="9D9E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eginesatide">
  <a:themeElements>
    <a:clrScheme name="Peginesatide 1">
      <a:dk1>
        <a:srgbClr val="000000"/>
      </a:dk1>
      <a:lt1>
        <a:srgbClr val="FFFFFF"/>
      </a:lt1>
      <a:dk2>
        <a:srgbClr val="506772"/>
      </a:dk2>
      <a:lt2>
        <a:srgbClr val="B2B2B2"/>
      </a:lt2>
      <a:accent1>
        <a:srgbClr val="990000"/>
      </a:accent1>
      <a:accent2>
        <a:srgbClr val="333333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2D"/>
      </a:accent6>
      <a:hlink>
        <a:srgbClr val="FF6600"/>
      </a:hlink>
      <a:folHlink>
        <a:srgbClr val="9D9E9C"/>
      </a:folHlink>
    </a:clrScheme>
    <a:fontScheme name="Peginesat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Peginesatide 1">
        <a:dk1>
          <a:srgbClr val="000000"/>
        </a:dk1>
        <a:lt1>
          <a:srgbClr val="FFFFFF"/>
        </a:lt1>
        <a:dk2>
          <a:srgbClr val="506772"/>
        </a:dk2>
        <a:lt2>
          <a:srgbClr val="B2B2B2"/>
        </a:lt2>
        <a:accent1>
          <a:srgbClr val="990000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2D2D2D"/>
        </a:accent6>
        <a:hlink>
          <a:srgbClr val="FF6600"/>
        </a:hlink>
        <a:folHlink>
          <a:srgbClr val="9D9E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eginesatide">
  <a:themeElements>
    <a:clrScheme name="Peginesatide 1">
      <a:dk1>
        <a:srgbClr val="000000"/>
      </a:dk1>
      <a:lt1>
        <a:srgbClr val="FFFFFF"/>
      </a:lt1>
      <a:dk2>
        <a:srgbClr val="506772"/>
      </a:dk2>
      <a:lt2>
        <a:srgbClr val="B2B2B2"/>
      </a:lt2>
      <a:accent1>
        <a:srgbClr val="990000"/>
      </a:accent1>
      <a:accent2>
        <a:srgbClr val="333333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2D"/>
      </a:accent6>
      <a:hlink>
        <a:srgbClr val="FF6600"/>
      </a:hlink>
      <a:folHlink>
        <a:srgbClr val="9D9E9C"/>
      </a:folHlink>
    </a:clrScheme>
    <a:fontScheme name="Peginesat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Peginesatide 1">
        <a:dk1>
          <a:srgbClr val="000000"/>
        </a:dk1>
        <a:lt1>
          <a:srgbClr val="FFFFFF"/>
        </a:lt1>
        <a:dk2>
          <a:srgbClr val="506772"/>
        </a:dk2>
        <a:lt2>
          <a:srgbClr val="B2B2B2"/>
        </a:lt2>
        <a:accent1>
          <a:srgbClr val="990000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2D2D2D"/>
        </a:accent6>
        <a:hlink>
          <a:srgbClr val="FF6600"/>
        </a:hlink>
        <a:folHlink>
          <a:srgbClr val="9D9E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Peginesatide">
  <a:themeElements>
    <a:clrScheme name="Peginesatide 1">
      <a:dk1>
        <a:srgbClr val="000000"/>
      </a:dk1>
      <a:lt1>
        <a:srgbClr val="FFFFFF"/>
      </a:lt1>
      <a:dk2>
        <a:srgbClr val="506772"/>
      </a:dk2>
      <a:lt2>
        <a:srgbClr val="B2B2B2"/>
      </a:lt2>
      <a:accent1>
        <a:srgbClr val="990000"/>
      </a:accent1>
      <a:accent2>
        <a:srgbClr val="333333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2D"/>
      </a:accent6>
      <a:hlink>
        <a:srgbClr val="FF6600"/>
      </a:hlink>
      <a:folHlink>
        <a:srgbClr val="9D9E9C"/>
      </a:folHlink>
    </a:clrScheme>
    <a:fontScheme name="Peginesat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Peginesatide 1">
        <a:dk1>
          <a:srgbClr val="000000"/>
        </a:dk1>
        <a:lt1>
          <a:srgbClr val="FFFFFF"/>
        </a:lt1>
        <a:dk2>
          <a:srgbClr val="506772"/>
        </a:dk2>
        <a:lt2>
          <a:srgbClr val="B2B2B2"/>
        </a:lt2>
        <a:accent1>
          <a:srgbClr val="990000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2D2D2D"/>
        </a:accent6>
        <a:hlink>
          <a:srgbClr val="FF6600"/>
        </a:hlink>
        <a:folHlink>
          <a:srgbClr val="9D9E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Peginesatide">
  <a:themeElements>
    <a:clrScheme name="Peginesatide 1">
      <a:dk1>
        <a:srgbClr val="000000"/>
      </a:dk1>
      <a:lt1>
        <a:srgbClr val="FFFFFF"/>
      </a:lt1>
      <a:dk2>
        <a:srgbClr val="506772"/>
      </a:dk2>
      <a:lt2>
        <a:srgbClr val="B2B2B2"/>
      </a:lt2>
      <a:accent1>
        <a:srgbClr val="990000"/>
      </a:accent1>
      <a:accent2>
        <a:srgbClr val="333333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2D"/>
      </a:accent6>
      <a:hlink>
        <a:srgbClr val="FF6600"/>
      </a:hlink>
      <a:folHlink>
        <a:srgbClr val="9D9E9C"/>
      </a:folHlink>
    </a:clrScheme>
    <a:fontScheme name="Peginesatid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88A9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2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Peginesatide 1">
        <a:dk1>
          <a:srgbClr val="000000"/>
        </a:dk1>
        <a:lt1>
          <a:srgbClr val="FFFFFF"/>
        </a:lt1>
        <a:dk2>
          <a:srgbClr val="506772"/>
        </a:dk2>
        <a:lt2>
          <a:srgbClr val="B2B2B2"/>
        </a:lt2>
        <a:accent1>
          <a:srgbClr val="990000"/>
        </a:accent1>
        <a:accent2>
          <a:srgbClr val="333333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2D2D2D"/>
        </a:accent6>
        <a:hlink>
          <a:srgbClr val="FF6600"/>
        </a:hlink>
        <a:folHlink>
          <a:srgbClr val="9D9E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1768</TotalTime>
  <Words>1519</Words>
  <Application>Microsoft Macintosh PowerPoint</Application>
  <PresentationFormat>On-screen Show (4:3)</PresentationFormat>
  <Paragraphs>344</Paragraphs>
  <Slides>39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Wingdings</vt:lpstr>
      <vt:lpstr>Peginesatide</vt:lpstr>
      <vt:lpstr>1_Peginesatide</vt:lpstr>
      <vt:lpstr>2_Peginesatide</vt:lpstr>
      <vt:lpstr>3_Peginesatide</vt:lpstr>
      <vt:lpstr>4_Peginesatide</vt:lpstr>
      <vt:lpstr>PowerPoint.Show.8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Xelay Acumen Structuring</dc:title>
  <dc:creator>John Wu</dc:creator>
  <cp:lastModifiedBy>Jagtap, Rishabh</cp:lastModifiedBy>
  <cp:revision>133</cp:revision>
  <dcterms:created xsi:type="dcterms:W3CDTF">2015-03-19T20:34:11Z</dcterms:created>
  <dcterms:modified xsi:type="dcterms:W3CDTF">2024-07-02T19:00:27Z</dcterms:modified>
</cp:coreProperties>
</file>